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4"/>
  </p:notesMasterIdLst>
  <p:sldIdLst>
    <p:sldId id="270" r:id="rId5"/>
    <p:sldId id="268" r:id="rId6"/>
    <p:sldId id="258" r:id="rId7"/>
    <p:sldId id="259" r:id="rId8"/>
    <p:sldId id="283" r:id="rId9"/>
    <p:sldId id="274" r:id="rId10"/>
    <p:sldId id="275" r:id="rId11"/>
    <p:sldId id="279" r:id="rId12"/>
    <p:sldId id="282" r:id="rId13"/>
    <p:sldId id="290" r:id="rId14"/>
    <p:sldId id="289" r:id="rId15"/>
    <p:sldId id="284" r:id="rId16"/>
    <p:sldId id="285" r:id="rId17"/>
    <p:sldId id="286" r:id="rId18"/>
    <p:sldId id="287" r:id="rId19"/>
    <p:sldId id="280" r:id="rId20"/>
    <p:sldId id="288" r:id="rId21"/>
    <p:sldId id="271" r:id="rId22"/>
    <p:sldId id="272" r:id="rId23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71E"/>
    <a:srgbClr val="FFFFFF"/>
    <a:srgbClr val="00497E"/>
    <a:srgbClr val="F3B329"/>
    <a:srgbClr val="282829"/>
    <a:srgbClr val="053451"/>
    <a:srgbClr val="595959"/>
    <a:srgbClr val="9C9E9F"/>
    <a:srgbClr val="1F497E"/>
    <a:srgbClr val="0F49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63" autoAdjust="0"/>
    <p:restoredTop sz="94624"/>
  </p:normalViewPr>
  <p:slideViewPr>
    <p:cSldViewPr snapToGrid="0" snapToObjects="1">
      <p:cViewPr varScale="1">
        <p:scale>
          <a:sx n="85" d="100"/>
          <a:sy n="85" d="100"/>
        </p:scale>
        <p:origin x="96" y="4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53E031-12FF-4461-83CF-3A47B1270422}" type="doc">
      <dgm:prSet loTypeId="urn:microsoft.com/office/officeart/2005/8/layout/cycle4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4F248815-BAC8-4965-93AB-33F03DCC731F}">
      <dgm:prSet phldrT="[Tekst]" custT="1"/>
      <dgm:spPr/>
      <dgm:t>
        <a:bodyPr/>
        <a:lstStyle/>
        <a:p>
          <a:r>
            <a:rPr lang="pl-PL" sz="1200" dirty="0"/>
            <a:t> </a:t>
          </a:r>
          <a:endParaRPr lang="pl-PL" sz="1000" dirty="0"/>
        </a:p>
      </dgm:t>
    </dgm:pt>
    <dgm:pt modelId="{662CED3D-183D-4FDD-B468-5FF9DB91AEDC}" type="parTrans" cxnId="{24615C5B-EF0A-4F67-BA13-AAAAC7B1B4DE}">
      <dgm:prSet/>
      <dgm:spPr/>
      <dgm:t>
        <a:bodyPr/>
        <a:lstStyle/>
        <a:p>
          <a:endParaRPr lang="pl-PL"/>
        </a:p>
      </dgm:t>
    </dgm:pt>
    <dgm:pt modelId="{864041C3-BA1F-45E6-9F27-A0891FE2937C}" type="sibTrans" cxnId="{24615C5B-EF0A-4F67-BA13-AAAAC7B1B4DE}">
      <dgm:prSet/>
      <dgm:spPr/>
      <dgm:t>
        <a:bodyPr/>
        <a:lstStyle/>
        <a:p>
          <a:endParaRPr lang="pl-PL"/>
        </a:p>
      </dgm:t>
    </dgm:pt>
    <dgm:pt modelId="{0CF990BB-8695-4B87-88CF-5C6F5E6FFE83}">
      <dgm:prSet phldrT="[Tekst]"/>
      <dgm:spPr/>
      <dgm:t>
        <a:bodyPr/>
        <a:lstStyle/>
        <a:p>
          <a:pPr>
            <a:buNone/>
          </a:pPr>
          <a:r>
            <a:rPr lang="pl-PL" dirty="0"/>
            <a:t> </a:t>
          </a:r>
        </a:p>
      </dgm:t>
    </dgm:pt>
    <dgm:pt modelId="{137BFE94-E5A4-48A2-811E-AA74CA696A75}" type="parTrans" cxnId="{602E683E-F881-486F-AAC8-98FC0AB89089}">
      <dgm:prSet/>
      <dgm:spPr/>
      <dgm:t>
        <a:bodyPr/>
        <a:lstStyle/>
        <a:p>
          <a:endParaRPr lang="pl-PL"/>
        </a:p>
      </dgm:t>
    </dgm:pt>
    <dgm:pt modelId="{EDDA0AB0-C1CB-4817-BE8B-FE36F27680F0}" type="sibTrans" cxnId="{602E683E-F881-486F-AAC8-98FC0AB89089}">
      <dgm:prSet/>
      <dgm:spPr/>
      <dgm:t>
        <a:bodyPr/>
        <a:lstStyle/>
        <a:p>
          <a:endParaRPr lang="pl-PL"/>
        </a:p>
      </dgm:t>
    </dgm:pt>
    <dgm:pt modelId="{8A3C379A-A09E-4088-9C85-34BCEDA6E100}">
      <dgm:prSet phldrT="[Tekst]" phldr="1"/>
      <dgm:spPr/>
      <dgm:t>
        <a:bodyPr/>
        <a:lstStyle/>
        <a:p>
          <a:endParaRPr lang="pl-PL" dirty="0"/>
        </a:p>
      </dgm:t>
    </dgm:pt>
    <dgm:pt modelId="{55E31882-8DE3-45BB-9CE8-02CEE26CCCF2}" type="parTrans" cxnId="{12AB9F0B-C964-4016-9B91-C90654A14DFE}">
      <dgm:prSet/>
      <dgm:spPr/>
      <dgm:t>
        <a:bodyPr/>
        <a:lstStyle/>
        <a:p>
          <a:endParaRPr lang="pl-PL"/>
        </a:p>
      </dgm:t>
    </dgm:pt>
    <dgm:pt modelId="{0199A636-0143-4DEC-AFF5-933C452C5C53}" type="sibTrans" cxnId="{12AB9F0B-C964-4016-9B91-C90654A14DFE}">
      <dgm:prSet/>
      <dgm:spPr/>
      <dgm:t>
        <a:bodyPr/>
        <a:lstStyle/>
        <a:p>
          <a:endParaRPr lang="pl-PL"/>
        </a:p>
      </dgm:t>
    </dgm:pt>
    <dgm:pt modelId="{81386D8C-97F5-415F-9759-640B6C2F868C}">
      <dgm:prSet phldrT="[Tekst]" phldr="1"/>
      <dgm:spPr/>
      <dgm:t>
        <a:bodyPr/>
        <a:lstStyle/>
        <a:p>
          <a:endParaRPr lang="pl-PL" dirty="0"/>
        </a:p>
      </dgm:t>
    </dgm:pt>
    <dgm:pt modelId="{0B7A7A59-DEC0-4ED8-8ACD-8E1FEB81FB6D}" type="parTrans" cxnId="{FE7FEAE6-CFED-4CC0-BA56-7F1EDAB8F6FC}">
      <dgm:prSet/>
      <dgm:spPr/>
      <dgm:t>
        <a:bodyPr/>
        <a:lstStyle/>
        <a:p>
          <a:endParaRPr lang="pl-PL"/>
        </a:p>
      </dgm:t>
    </dgm:pt>
    <dgm:pt modelId="{8E97B36C-DC40-4C87-A025-7729E5E4B3D0}" type="sibTrans" cxnId="{FE7FEAE6-CFED-4CC0-BA56-7F1EDAB8F6FC}">
      <dgm:prSet/>
      <dgm:spPr/>
      <dgm:t>
        <a:bodyPr/>
        <a:lstStyle/>
        <a:p>
          <a:endParaRPr lang="pl-PL"/>
        </a:p>
      </dgm:t>
    </dgm:pt>
    <dgm:pt modelId="{9B1EC741-8726-4459-98E5-C4D02366EF4E}">
      <dgm:prSet phldrT="[Tekst]" custT="1"/>
      <dgm:spPr/>
      <dgm:t>
        <a:bodyPr/>
        <a:lstStyle/>
        <a:p>
          <a:r>
            <a:rPr lang="pl-PL" sz="1200" dirty="0"/>
            <a:t> </a:t>
          </a:r>
        </a:p>
      </dgm:t>
    </dgm:pt>
    <dgm:pt modelId="{51107D18-D765-45E5-8A12-1E08569CD4B5}" type="sibTrans" cxnId="{E393C60A-E4CA-4A55-8B28-16AFE66B2BEA}">
      <dgm:prSet/>
      <dgm:spPr/>
      <dgm:t>
        <a:bodyPr/>
        <a:lstStyle/>
        <a:p>
          <a:endParaRPr lang="pl-PL"/>
        </a:p>
      </dgm:t>
    </dgm:pt>
    <dgm:pt modelId="{5C039942-47F5-44E5-AD97-B0C3BB02D6DB}" type="parTrans" cxnId="{E393C60A-E4CA-4A55-8B28-16AFE66B2BEA}">
      <dgm:prSet/>
      <dgm:spPr/>
      <dgm:t>
        <a:bodyPr/>
        <a:lstStyle/>
        <a:p>
          <a:endParaRPr lang="pl-PL"/>
        </a:p>
      </dgm:t>
    </dgm:pt>
    <dgm:pt modelId="{04B9CB45-03B9-403D-A00B-5DA8096C4C43}">
      <dgm:prSet phldrT="[Tekst]"/>
      <dgm:spPr/>
      <dgm:t>
        <a:bodyPr/>
        <a:lstStyle/>
        <a:p>
          <a:pPr>
            <a:buNone/>
          </a:pPr>
          <a:r>
            <a:rPr lang="pl-PL" dirty="0"/>
            <a:t> </a:t>
          </a:r>
        </a:p>
      </dgm:t>
    </dgm:pt>
    <dgm:pt modelId="{4319D307-73B0-4EFF-8F38-15B63CC2D032}" type="sibTrans" cxnId="{F4D43EB6-5DFD-42C2-AF76-68FF32EF0D7A}">
      <dgm:prSet/>
      <dgm:spPr/>
      <dgm:t>
        <a:bodyPr/>
        <a:lstStyle/>
        <a:p>
          <a:endParaRPr lang="pl-PL"/>
        </a:p>
      </dgm:t>
    </dgm:pt>
    <dgm:pt modelId="{BC8AADD8-0FB8-408C-AAC6-1A16C539C572}" type="parTrans" cxnId="{F4D43EB6-5DFD-42C2-AF76-68FF32EF0D7A}">
      <dgm:prSet/>
      <dgm:spPr/>
      <dgm:t>
        <a:bodyPr/>
        <a:lstStyle/>
        <a:p>
          <a:endParaRPr lang="pl-PL"/>
        </a:p>
      </dgm:t>
    </dgm:pt>
    <dgm:pt modelId="{9CA2FCFD-ECB0-4EC0-B31F-9F701DE18C23}">
      <dgm:prSet phldrT="[Tekst]" custT="1"/>
      <dgm:spPr/>
      <dgm:t>
        <a:bodyPr/>
        <a:lstStyle/>
        <a:p>
          <a:r>
            <a:rPr lang="pl-PL" sz="1100" dirty="0"/>
            <a:t> </a:t>
          </a:r>
        </a:p>
      </dgm:t>
    </dgm:pt>
    <dgm:pt modelId="{901274EA-DF4F-4A20-945A-128D56FE08D1}" type="sibTrans" cxnId="{F1609B31-0CDD-41C5-B20E-8236286AC83C}">
      <dgm:prSet/>
      <dgm:spPr/>
      <dgm:t>
        <a:bodyPr/>
        <a:lstStyle/>
        <a:p>
          <a:endParaRPr lang="pl-PL"/>
        </a:p>
      </dgm:t>
    </dgm:pt>
    <dgm:pt modelId="{7023E059-926D-403A-AE38-5A4D1D6CB5C4}" type="parTrans" cxnId="{F1609B31-0CDD-41C5-B20E-8236286AC83C}">
      <dgm:prSet/>
      <dgm:spPr/>
      <dgm:t>
        <a:bodyPr/>
        <a:lstStyle/>
        <a:p>
          <a:endParaRPr lang="pl-PL"/>
        </a:p>
      </dgm:t>
    </dgm:pt>
    <dgm:pt modelId="{B1A8845B-89A0-4142-A0DD-FF581C3A5A49}">
      <dgm:prSet phldrT="[Tekst]" custT="1"/>
      <dgm:spPr/>
      <dgm:t>
        <a:bodyPr/>
        <a:lstStyle/>
        <a:p>
          <a:r>
            <a:rPr lang="pl-PL" sz="1100" dirty="0"/>
            <a:t> </a:t>
          </a:r>
          <a:endParaRPr lang="pl-PL" sz="1200" dirty="0"/>
        </a:p>
      </dgm:t>
    </dgm:pt>
    <dgm:pt modelId="{964D7C6E-0430-4671-A6CE-2B6732ADECAC}" type="sibTrans" cxnId="{3FE0825C-517B-438C-A442-D9600E5828F5}">
      <dgm:prSet/>
      <dgm:spPr/>
      <dgm:t>
        <a:bodyPr/>
        <a:lstStyle/>
        <a:p>
          <a:endParaRPr lang="pl-PL"/>
        </a:p>
      </dgm:t>
    </dgm:pt>
    <dgm:pt modelId="{AD6056E3-E996-45A6-98B5-F1B6CDFC6184}" type="parTrans" cxnId="{3FE0825C-517B-438C-A442-D9600E5828F5}">
      <dgm:prSet/>
      <dgm:spPr/>
      <dgm:t>
        <a:bodyPr/>
        <a:lstStyle/>
        <a:p>
          <a:endParaRPr lang="pl-PL"/>
        </a:p>
      </dgm:t>
    </dgm:pt>
    <dgm:pt modelId="{17A3281C-638D-4CA4-9F85-CF46C7FC94D4}" type="pres">
      <dgm:prSet presAssocID="{EB53E031-12FF-4461-83CF-3A47B127042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10DE7A8-6504-4CA2-B84D-346C3147B727}" type="pres">
      <dgm:prSet presAssocID="{EB53E031-12FF-4461-83CF-3A47B1270422}" presName="children" presStyleCnt="0"/>
      <dgm:spPr/>
    </dgm:pt>
    <dgm:pt modelId="{777F0D03-6559-42AF-9513-4A638F6B3147}" type="pres">
      <dgm:prSet presAssocID="{EB53E031-12FF-4461-83CF-3A47B1270422}" presName="child1group" presStyleCnt="0"/>
      <dgm:spPr/>
    </dgm:pt>
    <dgm:pt modelId="{BEC1237C-9B91-4CEC-B121-23D44E225999}" type="pres">
      <dgm:prSet presAssocID="{EB53E031-12FF-4461-83CF-3A47B1270422}" presName="child1" presStyleLbl="bgAcc1" presStyleIdx="0" presStyleCnt="4" custScaleX="36012" custScaleY="30614" custLinFactNeighborX="48732" custLinFactNeighborY="35011"/>
      <dgm:spPr/>
    </dgm:pt>
    <dgm:pt modelId="{3EB63515-1C84-49AC-B7E4-679F0EADF3D2}" type="pres">
      <dgm:prSet presAssocID="{EB53E031-12FF-4461-83CF-3A47B1270422}" presName="child1Text" presStyleLbl="bgAcc1" presStyleIdx="0" presStyleCnt="4">
        <dgm:presLayoutVars>
          <dgm:bulletEnabled val="1"/>
        </dgm:presLayoutVars>
      </dgm:prSet>
      <dgm:spPr/>
    </dgm:pt>
    <dgm:pt modelId="{6AFABF3D-D39E-45A7-97C6-CC5B8CF203A0}" type="pres">
      <dgm:prSet presAssocID="{EB53E031-12FF-4461-83CF-3A47B1270422}" presName="child2group" presStyleCnt="0"/>
      <dgm:spPr/>
    </dgm:pt>
    <dgm:pt modelId="{E9E76286-E1D8-4996-9DDC-B9E637C3131E}" type="pres">
      <dgm:prSet presAssocID="{EB53E031-12FF-4461-83CF-3A47B1270422}" presName="child2" presStyleLbl="bgAcc1" presStyleIdx="1" presStyleCnt="4" custScaleX="17485" custScaleY="30614" custLinFactNeighborX="-47385" custLinFactNeighborY="26755"/>
      <dgm:spPr/>
    </dgm:pt>
    <dgm:pt modelId="{92E66DDE-B3A2-4BF5-9C7B-79451FDA31A2}" type="pres">
      <dgm:prSet presAssocID="{EB53E031-12FF-4461-83CF-3A47B1270422}" presName="child2Text" presStyleLbl="bgAcc1" presStyleIdx="1" presStyleCnt="4">
        <dgm:presLayoutVars>
          <dgm:bulletEnabled val="1"/>
        </dgm:presLayoutVars>
      </dgm:prSet>
      <dgm:spPr/>
    </dgm:pt>
    <dgm:pt modelId="{E672C359-B99F-4FDD-AD9A-FA6EAA12909D}" type="pres">
      <dgm:prSet presAssocID="{EB53E031-12FF-4461-83CF-3A47B1270422}" presName="child3group" presStyleCnt="0"/>
      <dgm:spPr/>
    </dgm:pt>
    <dgm:pt modelId="{ECAEEE8C-E5F2-4BC1-82E3-3260DD171762}" type="pres">
      <dgm:prSet presAssocID="{EB53E031-12FF-4461-83CF-3A47B1270422}" presName="child3" presStyleLbl="bgAcc1" presStyleIdx="2" presStyleCnt="4" custFlipHor="1" custScaleX="51695" custScaleY="57310" custLinFactNeighborX="-45285" custLinFactNeighborY="-50108"/>
      <dgm:spPr/>
    </dgm:pt>
    <dgm:pt modelId="{1FAF259A-DBEB-4801-A939-0CAE0A729778}" type="pres">
      <dgm:prSet presAssocID="{EB53E031-12FF-4461-83CF-3A47B1270422}" presName="child3Text" presStyleLbl="bgAcc1" presStyleIdx="2" presStyleCnt="4">
        <dgm:presLayoutVars>
          <dgm:bulletEnabled val="1"/>
        </dgm:presLayoutVars>
      </dgm:prSet>
      <dgm:spPr/>
    </dgm:pt>
    <dgm:pt modelId="{A6D6526B-8E22-4D02-93E5-D0319D85E2B6}" type="pres">
      <dgm:prSet presAssocID="{EB53E031-12FF-4461-83CF-3A47B1270422}" presName="child4group" presStyleCnt="0"/>
      <dgm:spPr/>
    </dgm:pt>
    <dgm:pt modelId="{36EE0F52-9279-4A27-B8BE-DAE8D2A7BFC7}" type="pres">
      <dgm:prSet presAssocID="{EB53E031-12FF-4461-83CF-3A47B1270422}" presName="child4" presStyleLbl="bgAcc1" presStyleIdx="3" presStyleCnt="4" custScaleX="36012" custScaleY="44916" custLinFactNeighborX="45978" custLinFactNeighborY="-49294"/>
      <dgm:spPr/>
    </dgm:pt>
    <dgm:pt modelId="{DCAD494A-8A3F-4F69-8C4F-3113107B0078}" type="pres">
      <dgm:prSet presAssocID="{EB53E031-12FF-4461-83CF-3A47B1270422}" presName="child4Text" presStyleLbl="bgAcc1" presStyleIdx="3" presStyleCnt="4">
        <dgm:presLayoutVars>
          <dgm:bulletEnabled val="1"/>
        </dgm:presLayoutVars>
      </dgm:prSet>
      <dgm:spPr/>
    </dgm:pt>
    <dgm:pt modelId="{F6CAE428-F972-4A51-8A95-A6E3AE1FA1AF}" type="pres">
      <dgm:prSet presAssocID="{EB53E031-12FF-4461-83CF-3A47B1270422}" presName="childPlaceholder" presStyleCnt="0"/>
      <dgm:spPr/>
    </dgm:pt>
    <dgm:pt modelId="{2E4F9448-8587-41CA-B7D7-0B32977FC6CF}" type="pres">
      <dgm:prSet presAssocID="{EB53E031-12FF-4461-83CF-3A47B1270422}" presName="circle" presStyleCnt="0"/>
      <dgm:spPr/>
    </dgm:pt>
    <dgm:pt modelId="{A032A31E-AE91-44FA-85A2-296A723357AF}" type="pres">
      <dgm:prSet presAssocID="{EB53E031-12FF-4461-83CF-3A47B1270422}" presName="quadrant1" presStyleLbl="node1" presStyleIdx="0" presStyleCnt="4" custScaleX="99862">
        <dgm:presLayoutVars>
          <dgm:chMax val="1"/>
          <dgm:bulletEnabled val="1"/>
        </dgm:presLayoutVars>
      </dgm:prSet>
      <dgm:spPr/>
    </dgm:pt>
    <dgm:pt modelId="{1607FA2A-7085-459D-B8D8-91DFBC2C69D6}" type="pres">
      <dgm:prSet presAssocID="{EB53E031-12FF-4461-83CF-3A47B1270422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1E249611-C1B9-4A8C-B5D7-2F918A5B9050}" type="pres">
      <dgm:prSet presAssocID="{EB53E031-12FF-4461-83CF-3A47B1270422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88704BA1-846B-42C6-8F19-6449CE2C6601}" type="pres">
      <dgm:prSet presAssocID="{EB53E031-12FF-4461-83CF-3A47B1270422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71E1BB3F-6B5F-4F16-A232-14B385B4CE42}" type="pres">
      <dgm:prSet presAssocID="{EB53E031-12FF-4461-83CF-3A47B1270422}" presName="quadrantPlaceholder" presStyleCnt="0"/>
      <dgm:spPr/>
    </dgm:pt>
    <dgm:pt modelId="{020B614E-8DBC-4F38-AD6F-408D188B3B6F}" type="pres">
      <dgm:prSet presAssocID="{EB53E031-12FF-4461-83CF-3A47B1270422}" presName="center1" presStyleLbl="fgShp" presStyleIdx="0" presStyleCnt="2"/>
      <dgm:spPr/>
    </dgm:pt>
    <dgm:pt modelId="{688E912A-C0C1-41C3-A688-BAF5DC141E84}" type="pres">
      <dgm:prSet presAssocID="{EB53E031-12FF-4461-83CF-3A47B1270422}" presName="center2" presStyleLbl="fgShp" presStyleIdx="1" presStyleCnt="2"/>
      <dgm:spPr/>
    </dgm:pt>
  </dgm:ptLst>
  <dgm:cxnLst>
    <dgm:cxn modelId="{3038DF00-C958-4125-952C-A48B6949F092}" type="presOf" srcId="{EB53E031-12FF-4461-83CF-3A47B1270422}" destId="{17A3281C-638D-4CA4-9F85-CF46C7FC94D4}" srcOrd="0" destOrd="0" presId="urn:microsoft.com/office/officeart/2005/8/layout/cycle4"/>
    <dgm:cxn modelId="{E393C60A-E4CA-4A55-8B28-16AFE66B2BEA}" srcId="{EB53E031-12FF-4461-83CF-3A47B1270422}" destId="{9B1EC741-8726-4459-98E5-C4D02366EF4E}" srcOrd="2" destOrd="0" parTransId="{5C039942-47F5-44E5-AD97-B0C3BB02D6DB}" sibTransId="{51107D18-D765-45E5-8A12-1E08569CD4B5}"/>
    <dgm:cxn modelId="{12AB9F0B-C964-4016-9B91-C90654A14DFE}" srcId="{B1A8845B-89A0-4142-A0DD-FF581C3A5A49}" destId="{8A3C379A-A09E-4088-9C85-34BCEDA6E100}" srcOrd="0" destOrd="0" parTransId="{55E31882-8DE3-45BB-9CE8-02CEE26CCCF2}" sibTransId="{0199A636-0143-4DEC-AFF5-933C452C5C53}"/>
    <dgm:cxn modelId="{102B240F-9CC1-4843-8217-6AB6A74524DF}" type="presOf" srcId="{04B9CB45-03B9-403D-A00B-5DA8096C4C43}" destId="{1FAF259A-DBEB-4801-A939-0CAE0A729778}" srcOrd="1" destOrd="0" presId="urn:microsoft.com/office/officeart/2005/8/layout/cycle4"/>
    <dgm:cxn modelId="{43F2C710-2E83-4A4A-B31D-D496DC5DEAC9}" type="presOf" srcId="{04B9CB45-03B9-403D-A00B-5DA8096C4C43}" destId="{ECAEEE8C-E5F2-4BC1-82E3-3260DD171762}" srcOrd="0" destOrd="0" presId="urn:microsoft.com/office/officeart/2005/8/layout/cycle4"/>
    <dgm:cxn modelId="{1338981C-4E96-445F-9E2D-1954A0B570FB}" type="presOf" srcId="{8A3C379A-A09E-4088-9C85-34BCEDA6E100}" destId="{E9E76286-E1D8-4996-9DDC-B9E637C3131E}" srcOrd="0" destOrd="0" presId="urn:microsoft.com/office/officeart/2005/8/layout/cycle4"/>
    <dgm:cxn modelId="{F1609B31-0CDD-41C5-B20E-8236286AC83C}" srcId="{EB53E031-12FF-4461-83CF-3A47B1270422}" destId="{9CA2FCFD-ECB0-4EC0-B31F-9F701DE18C23}" srcOrd="3" destOrd="0" parTransId="{7023E059-926D-403A-AE38-5A4D1D6CB5C4}" sibTransId="{901274EA-DF4F-4A20-945A-128D56FE08D1}"/>
    <dgm:cxn modelId="{55B34536-C79E-4981-AC56-8A947AB2D7BA}" type="presOf" srcId="{9CA2FCFD-ECB0-4EC0-B31F-9F701DE18C23}" destId="{88704BA1-846B-42C6-8F19-6449CE2C6601}" srcOrd="0" destOrd="0" presId="urn:microsoft.com/office/officeart/2005/8/layout/cycle4"/>
    <dgm:cxn modelId="{01A4D738-7970-4015-9397-9082B5E090C9}" type="presOf" srcId="{9B1EC741-8726-4459-98E5-C4D02366EF4E}" destId="{1E249611-C1B9-4A8C-B5D7-2F918A5B9050}" srcOrd="0" destOrd="0" presId="urn:microsoft.com/office/officeart/2005/8/layout/cycle4"/>
    <dgm:cxn modelId="{602E683E-F881-486F-AAC8-98FC0AB89089}" srcId="{4F248815-BAC8-4965-93AB-33F03DCC731F}" destId="{0CF990BB-8695-4B87-88CF-5C6F5E6FFE83}" srcOrd="0" destOrd="0" parTransId="{137BFE94-E5A4-48A2-811E-AA74CA696A75}" sibTransId="{EDDA0AB0-C1CB-4817-BE8B-FE36F27680F0}"/>
    <dgm:cxn modelId="{24615C5B-EF0A-4F67-BA13-AAAAC7B1B4DE}" srcId="{EB53E031-12FF-4461-83CF-3A47B1270422}" destId="{4F248815-BAC8-4965-93AB-33F03DCC731F}" srcOrd="0" destOrd="0" parTransId="{662CED3D-183D-4FDD-B468-5FF9DB91AEDC}" sibTransId="{864041C3-BA1F-45E6-9F27-A0891FE2937C}"/>
    <dgm:cxn modelId="{3FE0825C-517B-438C-A442-D9600E5828F5}" srcId="{EB53E031-12FF-4461-83CF-3A47B1270422}" destId="{B1A8845B-89A0-4142-A0DD-FF581C3A5A49}" srcOrd="1" destOrd="0" parTransId="{AD6056E3-E996-45A6-98B5-F1B6CDFC6184}" sibTransId="{964D7C6E-0430-4671-A6CE-2B6732ADECAC}"/>
    <dgm:cxn modelId="{FE8D136A-BCB1-4496-8730-6F40079DFACB}" type="presOf" srcId="{0CF990BB-8695-4B87-88CF-5C6F5E6FFE83}" destId="{3EB63515-1C84-49AC-B7E4-679F0EADF3D2}" srcOrd="1" destOrd="0" presId="urn:microsoft.com/office/officeart/2005/8/layout/cycle4"/>
    <dgm:cxn modelId="{92E55C50-EF5F-4E69-98DA-0F159728F473}" type="presOf" srcId="{81386D8C-97F5-415F-9759-640B6C2F868C}" destId="{36EE0F52-9279-4A27-B8BE-DAE8D2A7BFC7}" srcOrd="0" destOrd="0" presId="urn:microsoft.com/office/officeart/2005/8/layout/cycle4"/>
    <dgm:cxn modelId="{81704A52-3B0C-4E18-83BF-91BD3D42AFE5}" type="presOf" srcId="{0CF990BB-8695-4B87-88CF-5C6F5E6FFE83}" destId="{BEC1237C-9B91-4CEC-B121-23D44E225999}" srcOrd="0" destOrd="0" presId="urn:microsoft.com/office/officeart/2005/8/layout/cycle4"/>
    <dgm:cxn modelId="{868B2273-44CC-4A44-A0EB-5A132457B1EE}" type="presOf" srcId="{4F248815-BAC8-4965-93AB-33F03DCC731F}" destId="{A032A31E-AE91-44FA-85A2-296A723357AF}" srcOrd="0" destOrd="0" presId="urn:microsoft.com/office/officeart/2005/8/layout/cycle4"/>
    <dgm:cxn modelId="{BA6AF78B-23A8-4C64-BEEB-9A1D92D6EE85}" type="presOf" srcId="{81386D8C-97F5-415F-9759-640B6C2F868C}" destId="{DCAD494A-8A3F-4F69-8C4F-3113107B0078}" srcOrd="1" destOrd="0" presId="urn:microsoft.com/office/officeart/2005/8/layout/cycle4"/>
    <dgm:cxn modelId="{62B8069A-52AA-4D9D-8273-FC4A71540B62}" type="presOf" srcId="{B1A8845B-89A0-4142-A0DD-FF581C3A5A49}" destId="{1607FA2A-7085-459D-B8D8-91DFBC2C69D6}" srcOrd="0" destOrd="0" presId="urn:microsoft.com/office/officeart/2005/8/layout/cycle4"/>
    <dgm:cxn modelId="{F4D43EB6-5DFD-42C2-AF76-68FF32EF0D7A}" srcId="{9B1EC741-8726-4459-98E5-C4D02366EF4E}" destId="{04B9CB45-03B9-403D-A00B-5DA8096C4C43}" srcOrd="0" destOrd="0" parTransId="{BC8AADD8-0FB8-408C-AAC6-1A16C539C572}" sibTransId="{4319D307-73B0-4EFF-8F38-15B63CC2D032}"/>
    <dgm:cxn modelId="{DB23B7D3-BAC2-4F18-825F-EB3E0AA97D27}" type="presOf" srcId="{8A3C379A-A09E-4088-9C85-34BCEDA6E100}" destId="{92E66DDE-B3A2-4BF5-9C7B-79451FDA31A2}" srcOrd="1" destOrd="0" presId="urn:microsoft.com/office/officeart/2005/8/layout/cycle4"/>
    <dgm:cxn modelId="{FE7FEAE6-CFED-4CC0-BA56-7F1EDAB8F6FC}" srcId="{9CA2FCFD-ECB0-4EC0-B31F-9F701DE18C23}" destId="{81386D8C-97F5-415F-9759-640B6C2F868C}" srcOrd="0" destOrd="0" parTransId="{0B7A7A59-DEC0-4ED8-8ACD-8E1FEB81FB6D}" sibTransId="{8E97B36C-DC40-4C87-A025-7729E5E4B3D0}"/>
    <dgm:cxn modelId="{079A35C8-A1D3-40FC-AEBA-6E7C2749DCE0}" type="presParOf" srcId="{17A3281C-638D-4CA4-9F85-CF46C7FC94D4}" destId="{A10DE7A8-6504-4CA2-B84D-346C3147B727}" srcOrd="0" destOrd="0" presId="urn:microsoft.com/office/officeart/2005/8/layout/cycle4"/>
    <dgm:cxn modelId="{4093235F-498A-41FC-8D39-2BAA0A1BD795}" type="presParOf" srcId="{A10DE7A8-6504-4CA2-B84D-346C3147B727}" destId="{777F0D03-6559-42AF-9513-4A638F6B3147}" srcOrd="0" destOrd="0" presId="urn:microsoft.com/office/officeart/2005/8/layout/cycle4"/>
    <dgm:cxn modelId="{328BA3B5-5139-4BC8-8070-FAF5270041B2}" type="presParOf" srcId="{777F0D03-6559-42AF-9513-4A638F6B3147}" destId="{BEC1237C-9B91-4CEC-B121-23D44E225999}" srcOrd="0" destOrd="0" presId="urn:microsoft.com/office/officeart/2005/8/layout/cycle4"/>
    <dgm:cxn modelId="{F768828F-8CA2-4C33-9185-95203DF53951}" type="presParOf" srcId="{777F0D03-6559-42AF-9513-4A638F6B3147}" destId="{3EB63515-1C84-49AC-B7E4-679F0EADF3D2}" srcOrd="1" destOrd="0" presId="urn:microsoft.com/office/officeart/2005/8/layout/cycle4"/>
    <dgm:cxn modelId="{7A94CFDF-DEF6-4856-96F6-B408F31402F7}" type="presParOf" srcId="{A10DE7A8-6504-4CA2-B84D-346C3147B727}" destId="{6AFABF3D-D39E-45A7-97C6-CC5B8CF203A0}" srcOrd="1" destOrd="0" presId="urn:microsoft.com/office/officeart/2005/8/layout/cycle4"/>
    <dgm:cxn modelId="{DE8E5164-DFA8-4BB7-B23D-F736D5947391}" type="presParOf" srcId="{6AFABF3D-D39E-45A7-97C6-CC5B8CF203A0}" destId="{E9E76286-E1D8-4996-9DDC-B9E637C3131E}" srcOrd="0" destOrd="0" presId="urn:microsoft.com/office/officeart/2005/8/layout/cycle4"/>
    <dgm:cxn modelId="{FA501E9C-D68F-49D2-A304-DF098935082D}" type="presParOf" srcId="{6AFABF3D-D39E-45A7-97C6-CC5B8CF203A0}" destId="{92E66DDE-B3A2-4BF5-9C7B-79451FDA31A2}" srcOrd="1" destOrd="0" presId="urn:microsoft.com/office/officeart/2005/8/layout/cycle4"/>
    <dgm:cxn modelId="{D38D3683-94AC-4E36-854C-D6FC67AE43A4}" type="presParOf" srcId="{A10DE7A8-6504-4CA2-B84D-346C3147B727}" destId="{E672C359-B99F-4FDD-AD9A-FA6EAA12909D}" srcOrd="2" destOrd="0" presId="urn:microsoft.com/office/officeart/2005/8/layout/cycle4"/>
    <dgm:cxn modelId="{2E05A9C7-5547-4B56-9B20-BA486A318B3F}" type="presParOf" srcId="{E672C359-B99F-4FDD-AD9A-FA6EAA12909D}" destId="{ECAEEE8C-E5F2-4BC1-82E3-3260DD171762}" srcOrd="0" destOrd="0" presId="urn:microsoft.com/office/officeart/2005/8/layout/cycle4"/>
    <dgm:cxn modelId="{70A5520D-7433-4003-A236-BA459AC566BA}" type="presParOf" srcId="{E672C359-B99F-4FDD-AD9A-FA6EAA12909D}" destId="{1FAF259A-DBEB-4801-A939-0CAE0A729778}" srcOrd="1" destOrd="0" presId="urn:microsoft.com/office/officeart/2005/8/layout/cycle4"/>
    <dgm:cxn modelId="{981DE870-DA88-4994-8ADB-76FEB49CE2F1}" type="presParOf" srcId="{A10DE7A8-6504-4CA2-B84D-346C3147B727}" destId="{A6D6526B-8E22-4D02-93E5-D0319D85E2B6}" srcOrd="3" destOrd="0" presId="urn:microsoft.com/office/officeart/2005/8/layout/cycle4"/>
    <dgm:cxn modelId="{BB1D2305-9114-40C1-8A87-4A3C08730801}" type="presParOf" srcId="{A6D6526B-8E22-4D02-93E5-D0319D85E2B6}" destId="{36EE0F52-9279-4A27-B8BE-DAE8D2A7BFC7}" srcOrd="0" destOrd="0" presId="urn:microsoft.com/office/officeart/2005/8/layout/cycle4"/>
    <dgm:cxn modelId="{CED5BCAC-4AB0-4182-9BCD-460AE0D956E9}" type="presParOf" srcId="{A6D6526B-8E22-4D02-93E5-D0319D85E2B6}" destId="{DCAD494A-8A3F-4F69-8C4F-3113107B0078}" srcOrd="1" destOrd="0" presId="urn:microsoft.com/office/officeart/2005/8/layout/cycle4"/>
    <dgm:cxn modelId="{2278F06A-A13B-435E-84A9-8DC58331DB87}" type="presParOf" srcId="{A10DE7A8-6504-4CA2-B84D-346C3147B727}" destId="{F6CAE428-F972-4A51-8A95-A6E3AE1FA1AF}" srcOrd="4" destOrd="0" presId="urn:microsoft.com/office/officeart/2005/8/layout/cycle4"/>
    <dgm:cxn modelId="{39944A4D-5E93-448B-8303-09C6F85B56A4}" type="presParOf" srcId="{17A3281C-638D-4CA4-9F85-CF46C7FC94D4}" destId="{2E4F9448-8587-41CA-B7D7-0B32977FC6CF}" srcOrd="1" destOrd="0" presId="urn:microsoft.com/office/officeart/2005/8/layout/cycle4"/>
    <dgm:cxn modelId="{93F0F540-B704-45F4-AEDB-6A7E6FC744AA}" type="presParOf" srcId="{2E4F9448-8587-41CA-B7D7-0B32977FC6CF}" destId="{A032A31E-AE91-44FA-85A2-296A723357AF}" srcOrd="0" destOrd="0" presId="urn:microsoft.com/office/officeart/2005/8/layout/cycle4"/>
    <dgm:cxn modelId="{4BCD1152-DC21-4CA2-B84C-C549A5052852}" type="presParOf" srcId="{2E4F9448-8587-41CA-B7D7-0B32977FC6CF}" destId="{1607FA2A-7085-459D-B8D8-91DFBC2C69D6}" srcOrd="1" destOrd="0" presId="urn:microsoft.com/office/officeart/2005/8/layout/cycle4"/>
    <dgm:cxn modelId="{CAF1E76B-ACF8-4190-B8C1-42605B12A7B9}" type="presParOf" srcId="{2E4F9448-8587-41CA-B7D7-0B32977FC6CF}" destId="{1E249611-C1B9-4A8C-B5D7-2F918A5B9050}" srcOrd="2" destOrd="0" presId="urn:microsoft.com/office/officeart/2005/8/layout/cycle4"/>
    <dgm:cxn modelId="{05F7781C-5735-4639-B835-6A56B04775B3}" type="presParOf" srcId="{2E4F9448-8587-41CA-B7D7-0B32977FC6CF}" destId="{88704BA1-846B-42C6-8F19-6449CE2C6601}" srcOrd="3" destOrd="0" presId="urn:microsoft.com/office/officeart/2005/8/layout/cycle4"/>
    <dgm:cxn modelId="{0C85212E-4E68-4C05-8039-645E4B4A3F09}" type="presParOf" srcId="{2E4F9448-8587-41CA-B7D7-0B32977FC6CF}" destId="{71E1BB3F-6B5F-4F16-A232-14B385B4CE42}" srcOrd="4" destOrd="0" presId="urn:microsoft.com/office/officeart/2005/8/layout/cycle4"/>
    <dgm:cxn modelId="{1EDD9F79-7B0A-4650-BB00-373856F44E28}" type="presParOf" srcId="{17A3281C-638D-4CA4-9F85-CF46C7FC94D4}" destId="{020B614E-8DBC-4F38-AD6F-408D188B3B6F}" srcOrd="2" destOrd="0" presId="urn:microsoft.com/office/officeart/2005/8/layout/cycle4"/>
    <dgm:cxn modelId="{C6F8416C-5B75-409A-A667-33F6390A0D69}" type="presParOf" srcId="{17A3281C-638D-4CA4-9F85-CF46C7FC94D4}" destId="{688E912A-C0C1-41C3-A688-BAF5DC141E8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53E031-12FF-4461-83CF-3A47B1270422}" type="doc">
      <dgm:prSet loTypeId="urn:microsoft.com/office/officeart/2005/8/layout/cycle4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4F248815-BAC8-4965-93AB-33F03DCC731F}">
      <dgm:prSet phldrT="[Tekst]" custT="1"/>
      <dgm:spPr/>
      <dgm:t>
        <a:bodyPr/>
        <a:lstStyle/>
        <a:p>
          <a:r>
            <a:rPr lang="pl-PL" sz="1200" dirty="0"/>
            <a:t> </a:t>
          </a:r>
          <a:endParaRPr lang="pl-PL" sz="1000" dirty="0"/>
        </a:p>
      </dgm:t>
    </dgm:pt>
    <dgm:pt modelId="{662CED3D-183D-4FDD-B468-5FF9DB91AEDC}" type="parTrans" cxnId="{24615C5B-EF0A-4F67-BA13-AAAAC7B1B4DE}">
      <dgm:prSet/>
      <dgm:spPr/>
      <dgm:t>
        <a:bodyPr/>
        <a:lstStyle/>
        <a:p>
          <a:endParaRPr lang="pl-PL"/>
        </a:p>
      </dgm:t>
    </dgm:pt>
    <dgm:pt modelId="{864041C3-BA1F-45E6-9F27-A0891FE2937C}" type="sibTrans" cxnId="{24615C5B-EF0A-4F67-BA13-AAAAC7B1B4DE}">
      <dgm:prSet/>
      <dgm:spPr/>
      <dgm:t>
        <a:bodyPr/>
        <a:lstStyle/>
        <a:p>
          <a:endParaRPr lang="pl-PL"/>
        </a:p>
      </dgm:t>
    </dgm:pt>
    <dgm:pt modelId="{0CF990BB-8695-4B87-88CF-5C6F5E6FFE83}">
      <dgm:prSet phldrT="[Tekst]"/>
      <dgm:spPr/>
      <dgm:t>
        <a:bodyPr/>
        <a:lstStyle/>
        <a:p>
          <a:pPr>
            <a:buNone/>
          </a:pPr>
          <a:r>
            <a:rPr lang="pl-PL" dirty="0"/>
            <a:t> </a:t>
          </a:r>
        </a:p>
      </dgm:t>
    </dgm:pt>
    <dgm:pt modelId="{137BFE94-E5A4-48A2-811E-AA74CA696A75}" type="parTrans" cxnId="{602E683E-F881-486F-AAC8-98FC0AB89089}">
      <dgm:prSet/>
      <dgm:spPr/>
      <dgm:t>
        <a:bodyPr/>
        <a:lstStyle/>
        <a:p>
          <a:endParaRPr lang="pl-PL"/>
        </a:p>
      </dgm:t>
    </dgm:pt>
    <dgm:pt modelId="{EDDA0AB0-C1CB-4817-BE8B-FE36F27680F0}" type="sibTrans" cxnId="{602E683E-F881-486F-AAC8-98FC0AB89089}">
      <dgm:prSet/>
      <dgm:spPr/>
      <dgm:t>
        <a:bodyPr/>
        <a:lstStyle/>
        <a:p>
          <a:endParaRPr lang="pl-PL"/>
        </a:p>
      </dgm:t>
    </dgm:pt>
    <dgm:pt modelId="{8A3C379A-A09E-4088-9C85-34BCEDA6E100}">
      <dgm:prSet phldrT="[Tekst]" phldr="1"/>
      <dgm:spPr/>
      <dgm:t>
        <a:bodyPr/>
        <a:lstStyle/>
        <a:p>
          <a:endParaRPr lang="pl-PL" dirty="0"/>
        </a:p>
      </dgm:t>
    </dgm:pt>
    <dgm:pt modelId="{55E31882-8DE3-45BB-9CE8-02CEE26CCCF2}" type="parTrans" cxnId="{12AB9F0B-C964-4016-9B91-C90654A14DFE}">
      <dgm:prSet/>
      <dgm:spPr/>
      <dgm:t>
        <a:bodyPr/>
        <a:lstStyle/>
        <a:p>
          <a:endParaRPr lang="pl-PL"/>
        </a:p>
      </dgm:t>
    </dgm:pt>
    <dgm:pt modelId="{0199A636-0143-4DEC-AFF5-933C452C5C53}" type="sibTrans" cxnId="{12AB9F0B-C964-4016-9B91-C90654A14DFE}">
      <dgm:prSet/>
      <dgm:spPr/>
      <dgm:t>
        <a:bodyPr/>
        <a:lstStyle/>
        <a:p>
          <a:endParaRPr lang="pl-PL"/>
        </a:p>
      </dgm:t>
    </dgm:pt>
    <dgm:pt modelId="{81386D8C-97F5-415F-9759-640B6C2F868C}">
      <dgm:prSet phldrT="[Tekst]" phldr="1"/>
      <dgm:spPr/>
      <dgm:t>
        <a:bodyPr/>
        <a:lstStyle/>
        <a:p>
          <a:endParaRPr lang="pl-PL"/>
        </a:p>
      </dgm:t>
    </dgm:pt>
    <dgm:pt modelId="{0B7A7A59-DEC0-4ED8-8ACD-8E1FEB81FB6D}" type="parTrans" cxnId="{FE7FEAE6-CFED-4CC0-BA56-7F1EDAB8F6FC}">
      <dgm:prSet/>
      <dgm:spPr/>
      <dgm:t>
        <a:bodyPr/>
        <a:lstStyle/>
        <a:p>
          <a:endParaRPr lang="pl-PL"/>
        </a:p>
      </dgm:t>
    </dgm:pt>
    <dgm:pt modelId="{8E97B36C-DC40-4C87-A025-7729E5E4B3D0}" type="sibTrans" cxnId="{FE7FEAE6-CFED-4CC0-BA56-7F1EDAB8F6FC}">
      <dgm:prSet/>
      <dgm:spPr/>
      <dgm:t>
        <a:bodyPr/>
        <a:lstStyle/>
        <a:p>
          <a:endParaRPr lang="pl-PL"/>
        </a:p>
      </dgm:t>
    </dgm:pt>
    <dgm:pt modelId="{9B1EC741-8726-4459-98E5-C4D02366EF4E}">
      <dgm:prSet phldrT="[Tekst]" custT="1"/>
      <dgm:spPr/>
      <dgm:t>
        <a:bodyPr/>
        <a:lstStyle/>
        <a:p>
          <a:r>
            <a:rPr lang="pl-PL" sz="1200" dirty="0"/>
            <a:t> </a:t>
          </a:r>
        </a:p>
      </dgm:t>
    </dgm:pt>
    <dgm:pt modelId="{51107D18-D765-45E5-8A12-1E08569CD4B5}" type="sibTrans" cxnId="{E393C60A-E4CA-4A55-8B28-16AFE66B2BEA}">
      <dgm:prSet/>
      <dgm:spPr/>
      <dgm:t>
        <a:bodyPr/>
        <a:lstStyle/>
        <a:p>
          <a:endParaRPr lang="pl-PL"/>
        </a:p>
      </dgm:t>
    </dgm:pt>
    <dgm:pt modelId="{5C039942-47F5-44E5-AD97-B0C3BB02D6DB}" type="parTrans" cxnId="{E393C60A-E4CA-4A55-8B28-16AFE66B2BEA}">
      <dgm:prSet/>
      <dgm:spPr/>
      <dgm:t>
        <a:bodyPr/>
        <a:lstStyle/>
        <a:p>
          <a:endParaRPr lang="pl-PL"/>
        </a:p>
      </dgm:t>
    </dgm:pt>
    <dgm:pt modelId="{04B9CB45-03B9-403D-A00B-5DA8096C4C43}">
      <dgm:prSet phldrT="[Tekst]"/>
      <dgm:spPr/>
      <dgm:t>
        <a:bodyPr/>
        <a:lstStyle/>
        <a:p>
          <a:pPr>
            <a:buNone/>
          </a:pPr>
          <a:r>
            <a:rPr lang="pl-PL" dirty="0"/>
            <a:t> </a:t>
          </a:r>
        </a:p>
      </dgm:t>
    </dgm:pt>
    <dgm:pt modelId="{4319D307-73B0-4EFF-8F38-15B63CC2D032}" type="sibTrans" cxnId="{F4D43EB6-5DFD-42C2-AF76-68FF32EF0D7A}">
      <dgm:prSet/>
      <dgm:spPr/>
      <dgm:t>
        <a:bodyPr/>
        <a:lstStyle/>
        <a:p>
          <a:endParaRPr lang="pl-PL"/>
        </a:p>
      </dgm:t>
    </dgm:pt>
    <dgm:pt modelId="{BC8AADD8-0FB8-408C-AAC6-1A16C539C572}" type="parTrans" cxnId="{F4D43EB6-5DFD-42C2-AF76-68FF32EF0D7A}">
      <dgm:prSet/>
      <dgm:spPr/>
      <dgm:t>
        <a:bodyPr/>
        <a:lstStyle/>
        <a:p>
          <a:endParaRPr lang="pl-PL"/>
        </a:p>
      </dgm:t>
    </dgm:pt>
    <dgm:pt modelId="{9CA2FCFD-ECB0-4EC0-B31F-9F701DE18C23}">
      <dgm:prSet phldrT="[Tekst]" custT="1"/>
      <dgm:spPr/>
      <dgm:t>
        <a:bodyPr/>
        <a:lstStyle/>
        <a:p>
          <a:r>
            <a:rPr lang="pl-PL" sz="1100" dirty="0"/>
            <a:t> </a:t>
          </a:r>
        </a:p>
      </dgm:t>
    </dgm:pt>
    <dgm:pt modelId="{901274EA-DF4F-4A20-945A-128D56FE08D1}" type="sibTrans" cxnId="{F1609B31-0CDD-41C5-B20E-8236286AC83C}">
      <dgm:prSet/>
      <dgm:spPr/>
      <dgm:t>
        <a:bodyPr/>
        <a:lstStyle/>
        <a:p>
          <a:endParaRPr lang="pl-PL"/>
        </a:p>
      </dgm:t>
    </dgm:pt>
    <dgm:pt modelId="{7023E059-926D-403A-AE38-5A4D1D6CB5C4}" type="parTrans" cxnId="{F1609B31-0CDD-41C5-B20E-8236286AC83C}">
      <dgm:prSet/>
      <dgm:spPr/>
      <dgm:t>
        <a:bodyPr/>
        <a:lstStyle/>
        <a:p>
          <a:endParaRPr lang="pl-PL"/>
        </a:p>
      </dgm:t>
    </dgm:pt>
    <dgm:pt modelId="{B1A8845B-89A0-4142-A0DD-FF581C3A5A49}">
      <dgm:prSet phldrT="[Tekst]" custT="1"/>
      <dgm:spPr/>
      <dgm:t>
        <a:bodyPr/>
        <a:lstStyle/>
        <a:p>
          <a:r>
            <a:rPr lang="pl-PL" sz="1100" dirty="0"/>
            <a:t> </a:t>
          </a:r>
          <a:endParaRPr lang="pl-PL" sz="1200" dirty="0"/>
        </a:p>
      </dgm:t>
    </dgm:pt>
    <dgm:pt modelId="{964D7C6E-0430-4671-A6CE-2B6732ADECAC}" type="sibTrans" cxnId="{3FE0825C-517B-438C-A442-D9600E5828F5}">
      <dgm:prSet/>
      <dgm:spPr/>
      <dgm:t>
        <a:bodyPr/>
        <a:lstStyle/>
        <a:p>
          <a:endParaRPr lang="pl-PL"/>
        </a:p>
      </dgm:t>
    </dgm:pt>
    <dgm:pt modelId="{AD6056E3-E996-45A6-98B5-F1B6CDFC6184}" type="parTrans" cxnId="{3FE0825C-517B-438C-A442-D9600E5828F5}">
      <dgm:prSet/>
      <dgm:spPr/>
      <dgm:t>
        <a:bodyPr/>
        <a:lstStyle/>
        <a:p>
          <a:endParaRPr lang="pl-PL"/>
        </a:p>
      </dgm:t>
    </dgm:pt>
    <dgm:pt modelId="{17A3281C-638D-4CA4-9F85-CF46C7FC94D4}" type="pres">
      <dgm:prSet presAssocID="{EB53E031-12FF-4461-83CF-3A47B127042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10DE7A8-6504-4CA2-B84D-346C3147B727}" type="pres">
      <dgm:prSet presAssocID="{EB53E031-12FF-4461-83CF-3A47B1270422}" presName="children" presStyleCnt="0"/>
      <dgm:spPr/>
    </dgm:pt>
    <dgm:pt modelId="{777F0D03-6559-42AF-9513-4A638F6B3147}" type="pres">
      <dgm:prSet presAssocID="{EB53E031-12FF-4461-83CF-3A47B1270422}" presName="child1group" presStyleCnt="0"/>
      <dgm:spPr/>
    </dgm:pt>
    <dgm:pt modelId="{BEC1237C-9B91-4CEC-B121-23D44E225999}" type="pres">
      <dgm:prSet presAssocID="{EB53E031-12FF-4461-83CF-3A47B1270422}" presName="child1" presStyleLbl="bgAcc1" presStyleIdx="0" presStyleCnt="4" custScaleX="36012" custScaleY="30614" custLinFactNeighborX="48732" custLinFactNeighborY="35011"/>
      <dgm:spPr/>
    </dgm:pt>
    <dgm:pt modelId="{3EB63515-1C84-49AC-B7E4-679F0EADF3D2}" type="pres">
      <dgm:prSet presAssocID="{EB53E031-12FF-4461-83CF-3A47B1270422}" presName="child1Text" presStyleLbl="bgAcc1" presStyleIdx="0" presStyleCnt="4">
        <dgm:presLayoutVars>
          <dgm:bulletEnabled val="1"/>
        </dgm:presLayoutVars>
      </dgm:prSet>
      <dgm:spPr/>
    </dgm:pt>
    <dgm:pt modelId="{6AFABF3D-D39E-45A7-97C6-CC5B8CF203A0}" type="pres">
      <dgm:prSet presAssocID="{EB53E031-12FF-4461-83CF-3A47B1270422}" presName="child2group" presStyleCnt="0"/>
      <dgm:spPr/>
    </dgm:pt>
    <dgm:pt modelId="{E9E76286-E1D8-4996-9DDC-B9E637C3131E}" type="pres">
      <dgm:prSet presAssocID="{EB53E031-12FF-4461-83CF-3A47B1270422}" presName="child2" presStyleLbl="bgAcc1" presStyleIdx="1" presStyleCnt="4" custScaleX="17485" custScaleY="30614" custLinFactNeighborX="-47385" custLinFactNeighborY="26755"/>
      <dgm:spPr/>
    </dgm:pt>
    <dgm:pt modelId="{92E66DDE-B3A2-4BF5-9C7B-79451FDA31A2}" type="pres">
      <dgm:prSet presAssocID="{EB53E031-12FF-4461-83CF-3A47B1270422}" presName="child2Text" presStyleLbl="bgAcc1" presStyleIdx="1" presStyleCnt="4">
        <dgm:presLayoutVars>
          <dgm:bulletEnabled val="1"/>
        </dgm:presLayoutVars>
      </dgm:prSet>
      <dgm:spPr/>
    </dgm:pt>
    <dgm:pt modelId="{E672C359-B99F-4FDD-AD9A-FA6EAA12909D}" type="pres">
      <dgm:prSet presAssocID="{EB53E031-12FF-4461-83CF-3A47B1270422}" presName="child3group" presStyleCnt="0"/>
      <dgm:spPr/>
    </dgm:pt>
    <dgm:pt modelId="{ECAEEE8C-E5F2-4BC1-82E3-3260DD171762}" type="pres">
      <dgm:prSet presAssocID="{EB53E031-12FF-4461-83CF-3A47B1270422}" presName="child3" presStyleLbl="bgAcc1" presStyleIdx="2" presStyleCnt="4" custFlipHor="1" custScaleX="51695" custScaleY="57310" custLinFactNeighborX="-45285" custLinFactNeighborY="-50108"/>
      <dgm:spPr/>
    </dgm:pt>
    <dgm:pt modelId="{1FAF259A-DBEB-4801-A939-0CAE0A729778}" type="pres">
      <dgm:prSet presAssocID="{EB53E031-12FF-4461-83CF-3A47B1270422}" presName="child3Text" presStyleLbl="bgAcc1" presStyleIdx="2" presStyleCnt="4">
        <dgm:presLayoutVars>
          <dgm:bulletEnabled val="1"/>
        </dgm:presLayoutVars>
      </dgm:prSet>
      <dgm:spPr/>
    </dgm:pt>
    <dgm:pt modelId="{A6D6526B-8E22-4D02-93E5-D0319D85E2B6}" type="pres">
      <dgm:prSet presAssocID="{EB53E031-12FF-4461-83CF-3A47B1270422}" presName="child4group" presStyleCnt="0"/>
      <dgm:spPr/>
    </dgm:pt>
    <dgm:pt modelId="{36EE0F52-9279-4A27-B8BE-DAE8D2A7BFC7}" type="pres">
      <dgm:prSet presAssocID="{EB53E031-12FF-4461-83CF-3A47B1270422}" presName="child4" presStyleLbl="bgAcc1" presStyleIdx="3" presStyleCnt="4" custScaleX="36012" custScaleY="44916" custLinFactNeighborX="45978" custLinFactNeighborY="-49294"/>
      <dgm:spPr/>
    </dgm:pt>
    <dgm:pt modelId="{DCAD494A-8A3F-4F69-8C4F-3113107B0078}" type="pres">
      <dgm:prSet presAssocID="{EB53E031-12FF-4461-83CF-3A47B1270422}" presName="child4Text" presStyleLbl="bgAcc1" presStyleIdx="3" presStyleCnt="4">
        <dgm:presLayoutVars>
          <dgm:bulletEnabled val="1"/>
        </dgm:presLayoutVars>
      </dgm:prSet>
      <dgm:spPr/>
    </dgm:pt>
    <dgm:pt modelId="{F6CAE428-F972-4A51-8A95-A6E3AE1FA1AF}" type="pres">
      <dgm:prSet presAssocID="{EB53E031-12FF-4461-83CF-3A47B1270422}" presName="childPlaceholder" presStyleCnt="0"/>
      <dgm:spPr/>
    </dgm:pt>
    <dgm:pt modelId="{2E4F9448-8587-41CA-B7D7-0B32977FC6CF}" type="pres">
      <dgm:prSet presAssocID="{EB53E031-12FF-4461-83CF-3A47B1270422}" presName="circle" presStyleCnt="0"/>
      <dgm:spPr/>
    </dgm:pt>
    <dgm:pt modelId="{A032A31E-AE91-44FA-85A2-296A723357AF}" type="pres">
      <dgm:prSet presAssocID="{EB53E031-12FF-4461-83CF-3A47B1270422}" presName="quadrant1" presStyleLbl="node1" presStyleIdx="0" presStyleCnt="4" custScaleX="99862">
        <dgm:presLayoutVars>
          <dgm:chMax val="1"/>
          <dgm:bulletEnabled val="1"/>
        </dgm:presLayoutVars>
      </dgm:prSet>
      <dgm:spPr/>
    </dgm:pt>
    <dgm:pt modelId="{1607FA2A-7085-459D-B8D8-91DFBC2C69D6}" type="pres">
      <dgm:prSet presAssocID="{EB53E031-12FF-4461-83CF-3A47B1270422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1E249611-C1B9-4A8C-B5D7-2F918A5B9050}" type="pres">
      <dgm:prSet presAssocID="{EB53E031-12FF-4461-83CF-3A47B1270422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88704BA1-846B-42C6-8F19-6449CE2C6601}" type="pres">
      <dgm:prSet presAssocID="{EB53E031-12FF-4461-83CF-3A47B1270422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71E1BB3F-6B5F-4F16-A232-14B385B4CE42}" type="pres">
      <dgm:prSet presAssocID="{EB53E031-12FF-4461-83CF-3A47B1270422}" presName="quadrantPlaceholder" presStyleCnt="0"/>
      <dgm:spPr/>
    </dgm:pt>
    <dgm:pt modelId="{020B614E-8DBC-4F38-AD6F-408D188B3B6F}" type="pres">
      <dgm:prSet presAssocID="{EB53E031-12FF-4461-83CF-3A47B1270422}" presName="center1" presStyleLbl="fgShp" presStyleIdx="0" presStyleCnt="2"/>
      <dgm:spPr/>
    </dgm:pt>
    <dgm:pt modelId="{688E912A-C0C1-41C3-A688-BAF5DC141E84}" type="pres">
      <dgm:prSet presAssocID="{EB53E031-12FF-4461-83CF-3A47B1270422}" presName="center2" presStyleLbl="fgShp" presStyleIdx="1" presStyleCnt="2"/>
      <dgm:spPr/>
    </dgm:pt>
  </dgm:ptLst>
  <dgm:cxnLst>
    <dgm:cxn modelId="{3038DF00-C958-4125-952C-A48B6949F092}" type="presOf" srcId="{EB53E031-12FF-4461-83CF-3A47B1270422}" destId="{17A3281C-638D-4CA4-9F85-CF46C7FC94D4}" srcOrd="0" destOrd="0" presId="urn:microsoft.com/office/officeart/2005/8/layout/cycle4"/>
    <dgm:cxn modelId="{E393C60A-E4CA-4A55-8B28-16AFE66B2BEA}" srcId="{EB53E031-12FF-4461-83CF-3A47B1270422}" destId="{9B1EC741-8726-4459-98E5-C4D02366EF4E}" srcOrd="2" destOrd="0" parTransId="{5C039942-47F5-44E5-AD97-B0C3BB02D6DB}" sibTransId="{51107D18-D765-45E5-8A12-1E08569CD4B5}"/>
    <dgm:cxn modelId="{12AB9F0B-C964-4016-9B91-C90654A14DFE}" srcId="{B1A8845B-89A0-4142-A0DD-FF581C3A5A49}" destId="{8A3C379A-A09E-4088-9C85-34BCEDA6E100}" srcOrd="0" destOrd="0" parTransId="{55E31882-8DE3-45BB-9CE8-02CEE26CCCF2}" sibTransId="{0199A636-0143-4DEC-AFF5-933C452C5C53}"/>
    <dgm:cxn modelId="{102B240F-9CC1-4843-8217-6AB6A74524DF}" type="presOf" srcId="{04B9CB45-03B9-403D-A00B-5DA8096C4C43}" destId="{1FAF259A-DBEB-4801-A939-0CAE0A729778}" srcOrd="1" destOrd="0" presId="urn:microsoft.com/office/officeart/2005/8/layout/cycle4"/>
    <dgm:cxn modelId="{43F2C710-2E83-4A4A-B31D-D496DC5DEAC9}" type="presOf" srcId="{04B9CB45-03B9-403D-A00B-5DA8096C4C43}" destId="{ECAEEE8C-E5F2-4BC1-82E3-3260DD171762}" srcOrd="0" destOrd="0" presId="urn:microsoft.com/office/officeart/2005/8/layout/cycle4"/>
    <dgm:cxn modelId="{1338981C-4E96-445F-9E2D-1954A0B570FB}" type="presOf" srcId="{8A3C379A-A09E-4088-9C85-34BCEDA6E100}" destId="{E9E76286-E1D8-4996-9DDC-B9E637C3131E}" srcOrd="0" destOrd="0" presId="urn:microsoft.com/office/officeart/2005/8/layout/cycle4"/>
    <dgm:cxn modelId="{F1609B31-0CDD-41C5-B20E-8236286AC83C}" srcId="{EB53E031-12FF-4461-83CF-3A47B1270422}" destId="{9CA2FCFD-ECB0-4EC0-B31F-9F701DE18C23}" srcOrd="3" destOrd="0" parTransId="{7023E059-926D-403A-AE38-5A4D1D6CB5C4}" sibTransId="{901274EA-DF4F-4A20-945A-128D56FE08D1}"/>
    <dgm:cxn modelId="{55B34536-C79E-4981-AC56-8A947AB2D7BA}" type="presOf" srcId="{9CA2FCFD-ECB0-4EC0-B31F-9F701DE18C23}" destId="{88704BA1-846B-42C6-8F19-6449CE2C6601}" srcOrd="0" destOrd="0" presId="urn:microsoft.com/office/officeart/2005/8/layout/cycle4"/>
    <dgm:cxn modelId="{01A4D738-7970-4015-9397-9082B5E090C9}" type="presOf" srcId="{9B1EC741-8726-4459-98E5-C4D02366EF4E}" destId="{1E249611-C1B9-4A8C-B5D7-2F918A5B9050}" srcOrd="0" destOrd="0" presId="urn:microsoft.com/office/officeart/2005/8/layout/cycle4"/>
    <dgm:cxn modelId="{602E683E-F881-486F-AAC8-98FC0AB89089}" srcId="{4F248815-BAC8-4965-93AB-33F03DCC731F}" destId="{0CF990BB-8695-4B87-88CF-5C6F5E6FFE83}" srcOrd="0" destOrd="0" parTransId="{137BFE94-E5A4-48A2-811E-AA74CA696A75}" sibTransId="{EDDA0AB0-C1CB-4817-BE8B-FE36F27680F0}"/>
    <dgm:cxn modelId="{24615C5B-EF0A-4F67-BA13-AAAAC7B1B4DE}" srcId="{EB53E031-12FF-4461-83CF-3A47B1270422}" destId="{4F248815-BAC8-4965-93AB-33F03DCC731F}" srcOrd="0" destOrd="0" parTransId="{662CED3D-183D-4FDD-B468-5FF9DB91AEDC}" sibTransId="{864041C3-BA1F-45E6-9F27-A0891FE2937C}"/>
    <dgm:cxn modelId="{3FE0825C-517B-438C-A442-D9600E5828F5}" srcId="{EB53E031-12FF-4461-83CF-3A47B1270422}" destId="{B1A8845B-89A0-4142-A0DD-FF581C3A5A49}" srcOrd="1" destOrd="0" parTransId="{AD6056E3-E996-45A6-98B5-F1B6CDFC6184}" sibTransId="{964D7C6E-0430-4671-A6CE-2B6732ADECAC}"/>
    <dgm:cxn modelId="{FE8D136A-BCB1-4496-8730-6F40079DFACB}" type="presOf" srcId="{0CF990BB-8695-4B87-88CF-5C6F5E6FFE83}" destId="{3EB63515-1C84-49AC-B7E4-679F0EADF3D2}" srcOrd="1" destOrd="0" presId="urn:microsoft.com/office/officeart/2005/8/layout/cycle4"/>
    <dgm:cxn modelId="{92E55C50-EF5F-4E69-98DA-0F159728F473}" type="presOf" srcId="{81386D8C-97F5-415F-9759-640B6C2F868C}" destId="{36EE0F52-9279-4A27-B8BE-DAE8D2A7BFC7}" srcOrd="0" destOrd="0" presId="urn:microsoft.com/office/officeart/2005/8/layout/cycle4"/>
    <dgm:cxn modelId="{81704A52-3B0C-4E18-83BF-91BD3D42AFE5}" type="presOf" srcId="{0CF990BB-8695-4B87-88CF-5C6F5E6FFE83}" destId="{BEC1237C-9B91-4CEC-B121-23D44E225999}" srcOrd="0" destOrd="0" presId="urn:microsoft.com/office/officeart/2005/8/layout/cycle4"/>
    <dgm:cxn modelId="{868B2273-44CC-4A44-A0EB-5A132457B1EE}" type="presOf" srcId="{4F248815-BAC8-4965-93AB-33F03DCC731F}" destId="{A032A31E-AE91-44FA-85A2-296A723357AF}" srcOrd="0" destOrd="0" presId="urn:microsoft.com/office/officeart/2005/8/layout/cycle4"/>
    <dgm:cxn modelId="{BA6AF78B-23A8-4C64-BEEB-9A1D92D6EE85}" type="presOf" srcId="{81386D8C-97F5-415F-9759-640B6C2F868C}" destId="{DCAD494A-8A3F-4F69-8C4F-3113107B0078}" srcOrd="1" destOrd="0" presId="urn:microsoft.com/office/officeart/2005/8/layout/cycle4"/>
    <dgm:cxn modelId="{62B8069A-52AA-4D9D-8273-FC4A71540B62}" type="presOf" srcId="{B1A8845B-89A0-4142-A0DD-FF581C3A5A49}" destId="{1607FA2A-7085-459D-B8D8-91DFBC2C69D6}" srcOrd="0" destOrd="0" presId="urn:microsoft.com/office/officeart/2005/8/layout/cycle4"/>
    <dgm:cxn modelId="{F4D43EB6-5DFD-42C2-AF76-68FF32EF0D7A}" srcId="{9B1EC741-8726-4459-98E5-C4D02366EF4E}" destId="{04B9CB45-03B9-403D-A00B-5DA8096C4C43}" srcOrd="0" destOrd="0" parTransId="{BC8AADD8-0FB8-408C-AAC6-1A16C539C572}" sibTransId="{4319D307-73B0-4EFF-8F38-15B63CC2D032}"/>
    <dgm:cxn modelId="{DB23B7D3-BAC2-4F18-825F-EB3E0AA97D27}" type="presOf" srcId="{8A3C379A-A09E-4088-9C85-34BCEDA6E100}" destId="{92E66DDE-B3A2-4BF5-9C7B-79451FDA31A2}" srcOrd="1" destOrd="0" presId="urn:microsoft.com/office/officeart/2005/8/layout/cycle4"/>
    <dgm:cxn modelId="{FE7FEAE6-CFED-4CC0-BA56-7F1EDAB8F6FC}" srcId="{9CA2FCFD-ECB0-4EC0-B31F-9F701DE18C23}" destId="{81386D8C-97F5-415F-9759-640B6C2F868C}" srcOrd="0" destOrd="0" parTransId="{0B7A7A59-DEC0-4ED8-8ACD-8E1FEB81FB6D}" sibTransId="{8E97B36C-DC40-4C87-A025-7729E5E4B3D0}"/>
    <dgm:cxn modelId="{079A35C8-A1D3-40FC-AEBA-6E7C2749DCE0}" type="presParOf" srcId="{17A3281C-638D-4CA4-9F85-CF46C7FC94D4}" destId="{A10DE7A8-6504-4CA2-B84D-346C3147B727}" srcOrd="0" destOrd="0" presId="urn:microsoft.com/office/officeart/2005/8/layout/cycle4"/>
    <dgm:cxn modelId="{4093235F-498A-41FC-8D39-2BAA0A1BD795}" type="presParOf" srcId="{A10DE7A8-6504-4CA2-B84D-346C3147B727}" destId="{777F0D03-6559-42AF-9513-4A638F6B3147}" srcOrd="0" destOrd="0" presId="urn:microsoft.com/office/officeart/2005/8/layout/cycle4"/>
    <dgm:cxn modelId="{328BA3B5-5139-4BC8-8070-FAF5270041B2}" type="presParOf" srcId="{777F0D03-6559-42AF-9513-4A638F6B3147}" destId="{BEC1237C-9B91-4CEC-B121-23D44E225999}" srcOrd="0" destOrd="0" presId="urn:microsoft.com/office/officeart/2005/8/layout/cycle4"/>
    <dgm:cxn modelId="{F768828F-8CA2-4C33-9185-95203DF53951}" type="presParOf" srcId="{777F0D03-6559-42AF-9513-4A638F6B3147}" destId="{3EB63515-1C84-49AC-B7E4-679F0EADF3D2}" srcOrd="1" destOrd="0" presId="urn:microsoft.com/office/officeart/2005/8/layout/cycle4"/>
    <dgm:cxn modelId="{7A94CFDF-DEF6-4856-96F6-B408F31402F7}" type="presParOf" srcId="{A10DE7A8-6504-4CA2-B84D-346C3147B727}" destId="{6AFABF3D-D39E-45A7-97C6-CC5B8CF203A0}" srcOrd="1" destOrd="0" presId="urn:microsoft.com/office/officeart/2005/8/layout/cycle4"/>
    <dgm:cxn modelId="{DE8E5164-DFA8-4BB7-B23D-F736D5947391}" type="presParOf" srcId="{6AFABF3D-D39E-45A7-97C6-CC5B8CF203A0}" destId="{E9E76286-E1D8-4996-9DDC-B9E637C3131E}" srcOrd="0" destOrd="0" presId="urn:microsoft.com/office/officeart/2005/8/layout/cycle4"/>
    <dgm:cxn modelId="{FA501E9C-D68F-49D2-A304-DF098935082D}" type="presParOf" srcId="{6AFABF3D-D39E-45A7-97C6-CC5B8CF203A0}" destId="{92E66DDE-B3A2-4BF5-9C7B-79451FDA31A2}" srcOrd="1" destOrd="0" presId="urn:microsoft.com/office/officeart/2005/8/layout/cycle4"/>
    <dgm:cxn modelId="{D38D3683-94AC-4E36-854C-D6FC67AE43A4}" type="presParOf" srcId="{A10DE7A8-6504-4CA2-B84D-346C3147B727}" destId="{E672C359-B99F-4FDD-AD9A-FA6EAA12909D}" srcOrd="2" destOrd="0" presId="urn:microsoft.com/office/officeart/2005/8/layout/cycle4"/>
    <dgm:cxn modelId="{2E05A9C7-5547-4B56-9B20-BA486A318B3F}" type="presParOf" srcId="{E672C359-B99F-4FDD-AD9A-FA6EAA12909D}" destId="{ECAEEE8C-E5F2-4BC1-82E3-3260DD171762}" srcOrd="0" destOrd="0" presId="urn:microsoft.com/office/officeart/2005/8/layout/cycle4"/>
    <dgm:cxn modelId="{70A5520D-7433-4003-A236-BA459AC566BA}" type="presParOf" srcId="{E672C359-B99F-4FDD-AD9A-FA6EAA12909D}" destId="{1FAF259A-DBEB-4801-A939-0CAE0A729778}" srcOrd="1" destOrd="0" presId="urn:microsoft.com/office/officeart/2005/8/layout/cycle4"/>
    <dgm:cxn modelId="{981DE870-DA88-4994-8ADB-76FEB49CE2F1}" type="presParOf" srcId="{A10DE7A8-6504-4CA2-B84D-346C3147B727}" destId="{A6D6526B-8E22-4D02-93E5-D0319D85E2B6}" srcOrd="3" destOrd="0" presId="urn:microsoft.com/office/officeart/2005/8/layout/cycle4"/>
    <dgm:cxn modelId="{BB1D2305-9114-40C1-8A87-4A3C08730801}" type="presParOf" srcId="{A6D6526B-8E22-4D02-93E5-D0319D85E2B6}" destId="{36EE0F52-9279-4A27-B8BE-DAE8D2A7BFC7}" srcOrd="0" destOrd="0" presId="urn:microsoft.com/office/officeart/2005/8/layout/cycle4"/>
    <dgm:cxn modelId="{CED5BCAC-4AB0-4182-9BCD-460AE0D956E9}" type="presParOf" srcId="{A6D6526B-8E22-4D02-93E5-D0319D85E2B6}" destId="{DCAD494A-8A3F-4F69-8C4F-3113107B0078}" srcOrd="1" destOrd="0" presId="urn:microsoft.com/office/officeart/2005/8/layout/cycle4"/>
    <dgm:cxn modelId="{2278F06A-A13B-435E-84A9-8DC58331DB87}" type="presParOf" srcId="{A10DE7A8-6504-4CA2-B84D-346C3147B727}" destId="{F6CAE428-F972-4A51-8A95-A6E3AE1FA1AF}" srcOrd="4" destOrd="0" presId="urn:microsoft.com/office/officeart/2005/8/layout/cycle4"/>
    <dgm:cxn modelId="{39944A4D-5E93-448B-8303-09C6F85B56A4}" type="presParOf" srcId="{17A3281C-638D-4CA4-9F85-CF46C7FC94D4}" destId="{2E4F9448-8587-41CA-B7D7-0B32977FC6CF}" srcOrd="1" destOrd="0" presId="urn:microsoft.com/office/officeart/2005/8/layout/cycle4"/>
    <dgm:cxn modelId="{93F0F540-B704-45F4-AEDB-6A7E6FC744AA}" type="presParOf" srcId="{2E4F9448-8587-41CA-B7D7-0B32977FC6CF}" destId="{A032A31E-AE91-44FA-85A2-296A723357AF}" srcOrd="0" destOrd="0" presId="urn:microsoft.com/office/officeart/2005/8/layout/cycle4"/>
    <dgm:cxn modelId="{4BCD1152-DC21-4CA2-B84C-C549A5052852}" type="presParOf" srcId="{2E4F9448-8587-41CA-B7D7-0B32977FC6CF}" destId="{1607FA2A-7085-459D-B8D8-91DFBC2C69D6}" srcOrd="1" destOrd="0" presId="urn:microsoft.com/office/officeart/2005/8/layout/cycle4"/>
    <dgm:cxn modelId="{CAF1E76B-ACF8-4190-B8C1-42605B12A7B9}" type="presParOf" srcId="{2E4F9448-8587-41CA-B7D7-0B32977FC6CF}" destId="{1E249611-C1B9-4A8C-B5D7-2F918A5B9050}" srcOrd="2" destOrd="0" presId="urn:microsoft.com/office/officeart/2005/8/layout/cycle4"/>
    <dgm:cxn modelId="{05F7781C-5735-4639-B835-6A56B04775B3}" type="presParOf" srcId="{2E4F9448-8587-41CA-B7D7-0B32977FC6CF}" destId="{88704BA1-846B-42C6-8F19-6449CE2C6601}" srcOrd="3" destOrd="0" presId="urn:microsoft.com/office/officeart/2005/8/layout/cycle4"/>
    <dgm:cxn modelId="{0C85212E-4E68-4C05-8039-645E4B4A3F09}" type="presParOf" srcId="{2E4F9448-8587-41CA-B7D7-0B32977FC6CF}" destId="{71E1BB3F-6B5F-4F16-A232-14B385B4CE42}" srcOrd="4" destOrd="0" presId="urn:microsoft.com/office/officeart/2005/8/layout/cycle4"/>
    <dgm:cxn modelId="{1EDD9F79-7B0A-4650-BB00-373856F44E28}" type="presParOf" srcId="{17A3281C-638D-4CA4-9F85-CF46C7FC94D4}" destId="{020B614E-8DBC-4F38-AD6F-408D188B3B6F}" srcOrd="2" destOrd="0" presId="urn:microsoft.com/office/officeart/2005/8/layout/cycle4"/>
    <dgm:cxn modelId="{C6F8416C-5B75-409A-A667-33F6390A0D69}" type="presParOf" srcId="{17A3281C-638D-4CA4-9F85-CF46C7FC94D4}" destId="{688E912A-C0C1-41C3-A688-BAF5DC141E8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53E031-12FF-4461-83CF-3A47B1270422}" type="doc">
      <dgm:prSet loTypeId="urn:microsoft.com/office/officeart/2005/8/layout/cycle4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4F248815-BAC8-4965-93AB-33F03DCC731F}">
      <dgm:prSet phldrT="[Tekst]" custT="1"/>
      <dgm:spPr/>
      <dgm:t>
        <a:bodyPr/>
        <a:lstStyle/>
        <a:p>
          <a:r>
            <a:rPr lang="pl-PL" sz="1200" dirty="0"/>
            <a:t> </a:t>
          </a:r>
          <a:endParaRPr lang="pl-PL" sz="1000" dirty="0"/>
        </a:p>
      </dgm:t>
    </dgm:pt>
    <dgm:pt modelId="{662CED3D-183D-4FDD-B468-5FF9DB91AEDC}" type="parTrans" cxnId="{24615C5B-EF0A-4F67-BA13-AAAAC7B1B4DE}">
      <dgm:prSet/>
      <dgm:spPr/>
      <dgm:t>
        <a:bodyPr/>
        <a:lstStyle/>
        <a:p>
          <a:endParaRPr lang="pl-PL"/>
        </a:p>
      </dgm:t>
    </dgm:pt>
    <dgm:pt modelId="{864041C3-BA1F-45E6-9F27-A0891FE2937C}" type="sibTrans" cxnId="{24615C5B-EF0A-4F67-BA13-AAAAC7B1B4DE}">
      <dgm:prSet/>
      <dgm:spPr/>
      <dgm:t>
        <a:bodyPr/>
        <a:lstStyle/>
        <a:p>
          <a:endParaRPr lang="pl-PL"/>
        </a:p>
      </dgm:t>
    </dgm:pt>
    <dgm:pt modelId="{0CF990BB-8695-4B87-88CF-5C6F5E6FFE83}">
      <dgm:prSet phldrT="[Tekst]"/>
      <dgm:spPr/>
      <dgm:t>
        <a:bodyPr/>
        <a:lstStyle/>
        <a:p>
          <a:pPr>
            <a:buNone/>
          </a:pPr>
          <a:r>
            <a:rPr lang="pl-PL" dirty="0"/>
            <a:t> </a:t>
          </a:r>
        </a:p>
      </dgm:t>
    </dgm:pt>
    <dgm:pt modelId="{137BFE94-E5A4-48A2-811E-AA74CA696A75}" type="parTrans" cxnId="{602E683E-F881-486F-AAC8-98FC0AB89089}">
      <dgm:prSet/>
      <dgm:spPr/>
      <dgm:t>
        <a:bodyPr/>
        <a:lstStyle/>
        <a:p>
          <a:endParaRPr lang="pl-PL"/>
        </a:p>
      </dgm:t>
    </dgm:pt>
    <dgm:pt modelId="{EDDA0AB0-C1CB-4817-BE8B-FE36F27680F0}" type="sibTrans" cxnId="{602E683E-F881-486F-AAC8-98FC0AB89089}">
      <dgm:prSet/>
      <dgm:spPr/>
      <dgm:t>
        <a:bodyPr/>
        <a:lstStyle/>
        <a:p>
          <a:endParaRPr lang="pl-PL"/>
        </a:p>
      </dgm:t>
    </dgm:pt>
    <dgm:pt modelId="{8A3C379A-A09E-4088-9C85-34BCEDA6E100}">
      <dgm:prSet phldrT="[Tekst]" phldr="1"/>
      <dgm:spPr/>
      <dgm:t>
        <a:bodyPr/>
        <a:lstStyle/>
        <a:p>
          <a:endParaRPr lang="pl-PL" dirty="0"/>
        </a:p>
      </dgm:t>
    </dgm:pt>
    <dgm:pt modelId="{55E31882-8DE3-45BB-9CE8-02CEE26CCCF2}" type="parTrans" cxnId="{12AB9F0B-C964-4016-9B91-C90654A14DFE}">
      <dgm:prSet/>
      <dgm:spPr/>
      <dgm:t>
        <a:bodyPr/>
        <a:lstStyle/>
        <a:p>
          <a:endParaRPr lang="pl-PL"/>
        </a:p>
      </dgm:t>
    </dgm:pt>
    <dgm:pt modelId="{0199A636-0143-4DEC-AFF5-933C452C5C53}" type="sibTrans" cxnId="{12AB9F0B-C964-4016-9B91-C90654A14DFE}">
      <dgm:prSet/>
      <dgm:spPr/>
      <dgm:t>
        <a:bodyPr/>
        <a:lstStyle/>
        <a:p>
          <a:endParaRPr lang="pl-PL"/>
        </a:p>
      </dgm:t>
    </dgm:pt>
    <dgm:pt modelId="{81386D8C-97F5-415F-9759-640B6C2F868C}">
      <dgm:prSet phldrT="[Tekst]" phldr="1"/>
      <dgm:spPr/>
      <dgm:t>
        <a:bodyPr/>
        <a:lstStyle/>
        <a:p>
          <a:endParaRPr lang="pl-PL"/>
        </a:p>
      </dgm:t>
    </dgm:pt>
    <dgm:pt modelId="{0B7A7A59-DEC0-4ED8-8ACD-8E1FEB81FB6D}" type="parTrans" cxnId="{FE7FEAE6-CFED-4CC0-BA56-7F1EDAB8F6FC}">
      <dgm:prSet/>
      <dgm:spPr/>
      <dgm:t>
        <a:bodyPr/>
        <a:lstStyle/>
        <a:p>
          <a:endParaRPr lang="pl-PL"/>
        </a:p>
      </dgm:t>
    </dgm:pt>
    <dgm:pt modelId="{8E97B36C-DC40-4C87-A025-7729E5E4B3D0}" type="sibTrans" cxnId="{FE7FEAE6-CFED-4CC0-BA56-7F1EDAB8F6FC}">
      <dgm:prSet/>
      <dgm:spPr/>
      <dgm:t>
        <a:bodyPr/>
        <a:lstStyle/>
        <a:p>
          <a:endParaRPr lang="pl-PL"/>
        </a:p>
      </dgm:t>
    </dgm:pt>
    <dgm:pt modelId="{9B1EC741-8726-4459-98E5-C4D02366EF4E}">
      <dgm:prSet phldrT="[Tekst]" custT="1"/>
      <dgm:spPr/>
      <dgm:t>
        <a:bodyPr/>
        <a:lstStyle/>
        <a:p>
          <a:r>
            <a:rPr lang="pl-PL" sz="1200" dirty="0"/>
            <a:t> </a:t>
          </a:r>
        </a:p>
      </dgm:t>
    </dgm:pt>
    <dgm:pt modelId="{51107D18-D765-45E5-8A12-1E08569CD4B5}" type="sibTrans" cxnId="{E393C60A-E4CA-4A55-8B28-16AFE66B2BEA}">
      <dgm:prSet/>
      <dgm:spPr/>
      <dgm:t>
        <a:bodyPr/>
        <a:lstStyle/>
        <a:p>
          <a:endParaRPr lang="pl-PL"/>
        </a:p>
      </dgm:t>
    </dgm:pt>
    <dgm:pt modelId="{5C039942-47F5-44E5-AD97-B0C3BB02D6DB}" type="parTrans" cxnId="{E393C60A-E4CA-4A55-8B28-16AFE66B2BEA}">
      <dgm:prSet/>
      <dgm:spPr/>
      <dgm:t>
        <a:bodyPr/>
        <a:lstStyle/>
        <a:p>
          <a:endParaRPr lang="pl-PL"/>
        </a:p>
      </dgm:t>
    </dgm:pt>
    <dgm:pt modelId="{04B9CB45-03B9-403D-A00B-5DA8096C4C43}">
      <dgm:prSet phldrT="[Tekst]"/>
      <dgm:spPr/>
      <dgm:t>
        <a:bodyPr/>
        <a:lstStyle/>
        <a:p>
          <a:pPr>
            <a:buNone/>
          </a:pPr>
          <a:r>
            <a:rPr lang="pl-PL" dirty="0"/>
            <a:t> </a:t>
          </a:r>
        </a:p>
      </dgm:t>
    </dgm:pt>
    <dgm:pt modelId="{4319D307-73B0-4EFF-8F38-15B63CC2D032}" type="sibTrans" cxnId="{F4D43EB6-5DFD-42C2-AF76-68FF32EF0D7A}">
      <dgm:prSet/>
      <dgm:spPr/>
      <dgm:t>
        <a:bodyPr/>
        <a:lstStyle/>
        <a:p>
          <a:endParaRPr lang="pl-PL"/>
        </a:p>
      </dgm:t>
    </dgm:pt>
    <dgm:pt modelId="{BC8AADD8-0FB8-408C-AAC6-1A16C539C572}" type="parTrans" cxnId="{F4D43EB6-5DFD-42C2-AF76-68FF32EF0D7A}">
      <dgm:prSet/>
      <dgm:spPr/>
      <dgm:t>
        <a:bodyPr/>
        <a:lstStyle/>
        <a:p>
          <a:endParaRPr lang="pl-PL"/>
        </a:p>
      </dgm:t>
    </dgm:pt>
    <dgm:pt modelId="{9CA2FCFD-ECB0-4EC0-B31F-9F701DE18C23}">
      <dgm:prSet phldrT="[Tekst]" custT="1"/>
      <dgm:spPr/>
      <dgm:t>
        <a:bodyPr/>
        <a:lstStyle/>
        <a:p>
          <a:r>
            <a:rPr lang="pl-PL" sz="1100" dirty="0"/>
            <a:t> </a:t>
          </a:r>
        </a:p>
      </dgm:t>
    </dgm:pt>
    <dgm:pt modelId="{901274EA-DF4F-4A20-945A-128D56FE08D1}" type="sibTrans" cxnId="{F1609B31-0CDD-41C5-B20E-8236286AC83C}">
      <dgm:prSet/>
      <dgm:spPr/>
      <dgm:t>
        <a:bodyPr/>
        <a:lstStyle/>
        <a:p>
          <a:endParaRPr lang="pl-PL"/>
        </a:p>
      </dgm:t>
    </dgm:pt>
    <dgm:pt modelId="{7023E059-926D-403A-AE38-5A4D1D6CB5C4}" type="parTrans" cxnId="{F1609B31-0CDD-41C5-B20E-8236286AC83C}">
      <dgm:prSet/>
      <dgm:spPr/>
      <dgm:t>
        <a:bodyPr/>
        <a:lstStyle/>
        <a:p>
          <a:endParaRPr lang="pl-PL"/>
        </a:p>
      </dgm:t>
    </dgm:pt>
    <dgm:pt modelId="{B1A8845B-89A0-4142-A0DD-FF581C3A5A49}">
      <dgm:prSet phldrT="[Tekst]" custT="1"/>
      <dgm:spPr/>
      <dgm:t>
        <a:bodyPr/>
        <a:lstStyle/>
        <a:p>
          <a:r>
            <a:rPr lang="pl-PL" sz="1100" dirty="0"/>
            <a:t> </a:t>
          </a:r>
          <a:endParaRPr lang="pl-PL" sz="1200" dirty="0"/>
        </a:p>
      </dgm:t>
    </dgm:pt>
    <dgm:pt modelId="{964D7C6E-0430-4671-A6CE-2B6732ADECAC}" type="sibTrans" cxnId="{3FE0825C-517B-438C-A442-D9600E5828F5}">
      <dgm:prSet/>
      <dgm:spPr/>
      <dgm:t>
        <a:bodyPr/>
        <a:lstStyle/>
        <a:p>
          <a:endParaRPr lang="pl-PL"/>
        </a:p>
      </dgm:t>
    </dgm:pt>
    <dgm:pt modelId="{AD6056E3-E996-45A6-98B5-F1B6CDFC6184}" type="parTrans" cxnId="{3FE0825C-517B-438C-A442-D9600E5828F5}">
      <dgm:prSet/>
      <dgm:spPr/>
      <dgm:t>
        <a:bodyPr/>
        <a:lstStyle/>
        <a:p>
          <a:endParaRPr lang="pl-PL"/>
        </a:p>
      </dgm:t>
    </dgm:pt>
    <dgm:pt modelId="{17A3281C-638D-4CA4-9F85-CF46C7FC94D4}" type="pres">
      <dgm:prSet presAssocID="{EB53E031-12FF-4461-83CF-3A47B127042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10DE7A8-6504-4CA2-B84D-346C3147B727}" type="pres">
      <dgm:prSet presAssocID="{EB53E031-12FF-4461-83CF-3A47B1270422}" presName="children" presStyleCnt="0"/>
      <dgm:spPr/>
    </dgm:pt>
    <dgm:pt modelId="{777F0D03-6559-42AF-9513-4A638F6B3147}" type="pres">
      <dgm:prSet presAssocID="{EB53E031-12FF-4461-83CF-3A47B1270422}" presName="child1group" presStyleCnt="0"/>
      <dgm:spPr/>
    </dgm:pt>
    <dgm:pt modelId="{BEC1237C-9B91-4CEC-B121-23D44E225999}" type="pres">
      <dgm:prSet presAssocID="{EB53E031-12FF-4461-83CF-3A47B1270422}" presName="child1" presStyleLbl="bgAcc1" presStyleIdx="0" presStyleCnt="4" custScaleX="36012" custScaleY="30614" custLinFactNeighborX="48732" custLinFactNeighborY="35011"/>
      <dgm:spPr/>
    </dgm:pt>
    <dgm:pt modelId="{3EB63515-1C84-49AC-B7E4-679F0EADF3D2}" type="pres">
      <dgm:prSet presAssocID="{EB53E031-12FF-4461-83CF-3A47B1270422}" presName="child1Text" presStyleLbl="bgAcc1" presStyleIdx="0" presStyleCnt="4">
        <dgm:presLayoutVars>
          <dgm:bulletEnabled val="1"/>
        </dgm:presLayoutVars>
      </dgm:prSet>
      <dgm:spPr/>
    </dgm:pt>
    <dgm:pt modelId="{6AFABF3D-D39E-45A7-97C6-CC5B8CF203A0}" type="pres">
      <dgm:prSet presAssocID="{EB53E031-12FF-4461-83CF-3A47B1270422}" presName="child2group" presStyleCnt="0"/>
      <dgm:spPr/>
    </dgm:pt>
    <dgm:pt modelId="{E9E76286-E1D8-4996-9DDC-B9E637C3131E}" type="pres">
      <dgm:prSet presAssocID="{EB53E031-12FF-4461-83CF-3A47B1270422}" presName="child2" presStyleLbl="bgAcc1" presStyleIdx="1" presStyleCnt="4" custScaleX="17485" custScaleY="30614" custLinFactNeighborX="-47385" custLinFactNeighborY="26755"/>
      <dgm:spPr/>
    </dgm:pt>
    <dgm:pt modelId="{92E66DDE-B3A2-4BF5-9C7B-79451FDA31A2}" type="pres">
      <dgm:prSet presAssocID="{EB53E031-12FF-4461-83CF-3A47B1270422}" presName="child2Text" presStyleLbl="bgAcc1" presStyleIdx="1" presStyleCnt="4">
        <dgm:presLayoutVars>
          <dgm:bulletEnabled val="1"/>
        </dgm:presLayoutVars>
      </dgm:prSet>
      <dgm:spPr/>
    </dgm:pt>
    <dgm:pt modelId="{E672C359-B99F-4FDD-AD9A-FA6EAA12909D}" type="pres">
      <dgm:prSet presAssocID="{EB53E031-12FF-4461-83CF-3A47B1270422}" presName="child3group" presStyleCnt="0"/>
      <dgm:spPr/>
    </dgm:pt>
    <dgm:pt modelId="{ECAEEE8C-E5F2-4BC1-82E3-3260DD171762}" type="pres">
      <dgm:prSet presAssocID="{EB53E031-12FF-4461-83CF-3A47B1270422}" presName="child3" presStyleLbl="bgAcc1" presStyleIdx="2" presStyleCnt="4" custFlipHor="1" custScaleX="51695" custScaleY="57310" custLinFactNeighborX="-45285" custLinFactNeighborY="-50108"/>
      <dgm:spPr/>
    </dgm:pt>
    <dgm:pt modelId="{1FAF259A-DBEB-4801-A939-0CAE0A729778}" type="pres">
      <dgm:prSet presAssocID="{EB53E031-12FF-4461-83CF-3A47B1270422}" presName="child3Text" presStyleLbl="bgAcc1" presStyleIdx="2" presStyleCnt="4">
        <dgm:presLayoutVars>
          <dgm:bulletEnabled val="1"/>
        </dgm:presLayoutVars>
      </dgm:prSet>
      <dgm:spPr/>
    </dgm:pt>
    <dgm:pt modelId="{A6D6526B-8E22-4D02-93E5-D0319D85E2B6}" type="pres">
      <dgm:prSet presAssocID="{EB53E031-12FF-4461-83CF-3A47B1270422}" presName="child4group" presStyleCnt="0"/>
      <dgm:spPr/>
    </dgm:pt>
    <dgm:pt modelId="{36EE0F52-9279-4A27-B8BE-DAE8D2A7BFC7}" type="pres">
      <dgm:prSet presAssocID="{EB53E031-12FF-4461-83CF-3A47B1270422}" presName="child4" presStyleLbl="bgAcc1" presStyleIdx="3" presStyleCnt="4" custScaleX="36012" custScaleY="44916" custLinFactNeighborX="45978" custLinFactNeighborY="-49294"/>
      <dgm:spPr/>
    </dgm:pt>
    <dgm:pt modelId="{DCAD494A-8A3F-4F69-8C4F-3113107B0078}" type="pres">
      <dgm:prSet presAssocID="{EB53E031-12FF-4461-83CF-3A47B1270422}" presName="child4Text" presStyleLbl="bgAcc1" presStyleIdx="3" presStyleCnt="4">
        <dgm:presLayoutVars>
          <dgm:bulletEnabled val="1"/>
        </dgm:presLayoutVars>
      </dgm:prSet>
      <dgm:spPr/>
    </dgm:pt>
    <dgm:pt modelId="{F6CAE428-F972-4A51-8A95-A6E3AE1FA1AF}" type="pres">
      <dgm:prSet presAssocID="{EB53E031-12FF-4461-83CF-3A47B1270422}" presName="childPlaceholder" presStyleCnt="0"/>
      <dgm:spPr/>
    </dgm:pt>
    <dgm:pt modelId="{2E4F9448-8587-41CA-B7D7-0B32977FC6CF}" type="pres">
      <dgm:prSet presAssocID="{EB53E031-12FF-4461-83CF-3A47B1270422}" presName="circle" presStyleCnt="0"/>
      <dgm:spPr/>
    </dgm:pt>
    <dgm:pt modelId="{A032A31E-AE91-44FA-85A2-296A723357AF}" type="pres">
      <dgm:prSet presAssocID="{EB53E031-12FF-4461-83CF-3A47B1270422}" presName="quadrant1" presStyleLbl="node1" presStyleIdx="0" presStyleCnt="4" custScaleX="99862">
        <dgm:presLayoutVars>
          <dgm:chMax val="1"/>
          <dgm:bulletEnabled val="1"/>
        </dgm:presLayoutVars>
      </dgm:prSet>
      <dgm:spPr/>
    </dgm:pt>
    <dgm:pt modelId="{1607FA2A-7085-459D-B8D8-91DFBC2C69D6}" type="pres">
      <dgm:prSet presAssocID="{EB53E031-12FF-4461-83CF-3A47B1270422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1E249611-C1B9-4A8C-B5D7-2F918A5B9050}" type="pres">
      <dgm:prSet presAssocID="{EB53E031-12FF-4461-83CF-3A47B1270422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88704BA1-846B-42C6-8F19-6449CE2C6601}" type="pres">
      <dgm:prSet presAssocID="{EB53E031-12FF-4461-83CF-3A47B1270422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71E1BB3F-6B5F-4F16-A232-14B385B4CE42}" type="pres">
      <dgm:prSet presAssocID="{EB53E031-12FF-4461-83CF-3A47B1270422}" presName="quadrantPlaceholder" presStyleCnt="0"/>
      <dgm:spPr/>
    </dgm:pt>
    <dgm:pt modelId="{020B614E-8DBC-4F38-AD6F-408D188B3B6F}" type="pres">
      <dgm:prSet presAssocID="{EB53E031-12FF-4461-83CF-3A47B1270422}" presName="center1" presStyleLbl="fgShp" presStyleIdx="0" presStyleCnt="2"/>
      <dgm:spPr/>
    </dgm:pt>
    <dgm:pt modelId="{688E912A-C0C1-41C3-A688-BAF5DC141E84}" type="pres">
      <dgm:prSet presAssocID="{EB53E031-12FF-4461-83CF-3A47B1270422}" presName="center2" presStyleLbl="fgShp" presStyleIdx="1" presStyleCnt="2"/>
      <dgm:spPr/>
    </dgm:pt>
  </dgm:ptLst>
  <dgm:cxnLst>
    <dgm:cxn modelId="{3038DF00-C958-4125-952C-A48B6949F092}" type="presOf" srcId="{EB53E031-12FF-4461-83CF-3A47B1270422}" destId="{17A3281C-638D-4CA4-9F85-CF46C7FC94D4}" srcOrd="0" destOrd="0" presId="urn:microsoft.com/office/officeart/2005/8/layout/cycle4"/>
    <dgm:cxn modelId="{E393C60A-E4CA-4A55-8B28-16AFE66B2BEA}" srcId="{EB53E031-12FF-4461-83CF-3A47B1270422}" destId="{9B1EC741-8726-4459-98E5-C4D02366EF4E}" srcOrd="2" destOrd="0" parTransId="{5C039942-47F5-44E5-AD97-B0C3BB02D6DB}" sibTransId="{51107D18-D765-45E5-8A12-1E08569CD4B5}"/>
    <dgm:cxn modelId="{12AB9F0B-C964-4016-9B91-C90654A14DFE}" srcId="{B1A8845B-89A0-4142-A0DD-FF581C3A5A49}" destId="{8A3C379A-A09E-4088-9C85-34BCEDA6E100}" srcOrd="0" destOrd="0" parTransId="{55E31882-8DE3-45BB-9CE8-02CEE26CCCF2}" sibTransId="{0199A636-0143-4DEC-AFF5-933C452C5C53}"/>
    <dgm:cxn modelId="{102B240F-9CC1-4843-8217-6AB6A74524DF}" type="presOf" srcId="{04B9CB45-03B9-403D-A00B-5DA8096C4C43}" destId="{1FAF259A-DBEB-4801-A939-0CAE0A729778}" srcOrd="1" destOrd="0" presId="urn:microsoft.com/office/officeart/2005/8/layout/cycle4"/>
    <dgm:cxn modelId="{43F2C710-2E83-4A4A-B31D-D496DC5DEAC9}" type="presOf" srcId="{04B9CB45-03B9-403D-A00B-5DA8096C4C43}" destId="{ECAEEE8C-E5F2-4BC1-82E3-3260DD171762}" srcOrd="0" destOrd="0" presId="urn:microsoft.com/office/officeart/2005/8/layout/cycle4"/>
    <dgm:cxn modelId="{1338981C-4E96-445F-9E2D-1954A0B570FB}" type="presOf" srcId="{8A3C379A-A09E-4088-9C85-34BCEDA6E100}" destId="{E9E76286-E1D8-4996-9DDC-B9E637C3131E}" srcOrd="0" destOrd="0" presId="urn:microsoft.com/office/officeart/2005/8/layout/cycle4"/>
    <dgm:cxn modelId="{F1609B31-0CDD-41C5-B20E-8236286AC83C}" srcId="{EB53E031-12FF-4461-83CF-3A47B1270422}" destId="{9CA2FCFD-ECB0-4EC0-B31F-9F701DE18C23}" srcOrd="3" destOrd="0" parTransId="{7023E059-926D-403A-AE38-5A4D1D6CB5C4}" sibTransId="{901274EA-DF4F-4A20-945A-128D56FE08D1}"/>
    <dgm:cxn modelId="{55B34536-C79E-4981-AC56-8A947AB2D7BA}" type="presOf" srcId="{9CA2FCFD-ECB0-4EC0-B31F-9F701DE18C23}" destId="{88704BA1-846B-42C6-8F19-6449CE2C6601}" srcOrd="0" destOrd="0" presId="urn:microsoft.com/office/officeart/2005/8/layout/cycle4"/>
    <dgm:cxn modelId="{01A4D738-7970-4015-9397-9082B5E090C9}" type="presOf" srcId="{9B1EC741-8726-4459-98E5-C4D02366EF4E}" destId="{1E249611-C1B9-4A8C-B5D7-2F918A5B9050}" srcOrd="0" destOrd="0" presId="urn:microsoft.com/office/officeart/2005/8/layout/cycle4"/>
    <dgm:cxn modelId="{602E683E-F881-486F-AAC8-98FC0AB89089}" srcId="{4F248815-BAC8-4965-93AB-33F03DCC731F}" destId="{0CF990BB-8695-4B87-88CF-5C6F5E6FFE83}" srcOrd="0" destOrd="0" parTransId="{137BFE94-E5A4-48A2-811E-AA74CA696A75}" sibTransId="{EDDA0AB0-C1CB-4817-BE8B-FE36F27680F0}"/>
    <dgm:cxn modelId="{24615C5B-EF0A-4F67-BA13-AAAAC7B1B4DE}" srcId="{EB53E031-12FF-4461-83CF-3A47B1270422}" destId="{4F248815-BAC8-4965-93AB-33F03DCC731F}" srcOrd="0" destOrd="0" parTransId="{662CED3D-183D-4FDD-B468-5FF9DB91AEDC}" sibTransId="{864041C3-BA1F-45E6-9F27-A0891FE2937C}"/>
    <dgm:cxn modelId="{3FE0825C-517B-438C-A442-D9600E5828F5}" srcId="{EB53E031-12FF-4461-83CF-3A47B1270422}" destId="{B1A8845B-89A0-4142-A0DD-FF581C3A5A49}" srcOrd="1" destOrd="0" parTransId="{AD6056E3-E996-45A6-98B5-F1B6CDFC6184}" sibTransId="{964D7C6E-0430-4671-A6CE-2B6732ADECAC}"/>
    <dgm:cxn modelId="{FE8D136A-BCB1-4496-8730-6F40079DFACB}" type="presOf" srcId="{0CF990BB-8695-4B87-88CF-5C6F5E6FFE83}" destId="{3EB63515-1C84-49AC-B7E4-679F0EADF3D2}" srcOrd="1" destOrd="0" presId="urn:microsoft.com/office/officeart/2005/8/layout/cycle4"/>
    <dgm:cxn modelId="{92E55C50-EF5F-4E69-98DA-0F159728F473}" type="presOf" srcId="{81386D8C-97F5-415F-9759-640B6C2F868C}" destId="{36EE0F52-9279-4A27-B8BE-DAE8D2A7BFC7}" srcOrd="0" destOrd="0" presId="urn:microsoft.com/office/officeart/2005/8/layout/cycle4"/>
    <dgm:cxn modelId="{81704A52-3B0C-4E18-83BF-91BD3D42AFE5}" type="presOf" srcId="{0CF990BB-8695-4B87-88CF-5C6F5E6FFE83}" destId="{BEC1237C-9B91-4CEC-B121-23D44E225999}" srcOrd="0" destOrd="0" presId="urn:microsoft.com/office/officeart/2005/8/layout/cycle4"/>
    <dgm:cxn modelId="{868B2273-44CC-4A44-A0EB-5A132457B1EE}" type="presOf" srcId="{4F248815-BAC8-4965-93AB-33F03DCC731F}" destId="{A032A31E-AE91-44FA-85A2-296A723357AF}" srcOrd="0" destOrd="0" presId="urn:microsoft.com/office/officeart/2005/8/layout/cycle4"/>
    <dgm:cxn modelId="{BA6AF78B-23A8-4C64-BEEB-9A1D92D6EE85}" type="presOf" srcId="{81386D8C-97F5-415F-9759-640B6C2F868C}" destId="{DCAD494A-8A3F-4F69-8C4F-3113107B0078}" srcOrd="1" destOrd="0" presId="urn:microsoft.com/office/officeart/2005/8/layout/cycle4"/>
    <dgm:cxn modelId="{62B8069A-52AA-4D9D-8273-FC4A71540B62}" type="presOf" srcId="{B1A8845B-89A0-4142-A0DD-FF581C3A5A49}" destId="{1607FA2A-7085-459D-B8D8-91DFBC2C69D6}" srcOrd="0" destOrd="0" presId="urn:microsoft.com/office/officeart/2005/8/layout/cycle4"/>
    <dgm:cxn modelId="{F4D43EB6-5DFD-42C2-AF76-68FF32EF0D7A}" srcId="{9B1EC741-8726-4459-98E5-C4D02366EF4E}" destId="{04B9CB45-03B9-403D-A00B-5DA8096C4C43}" srcOrd="0" destOrd="0" parTransId="{BC8AADD8-0FB8-408C-AAC6-1A16C539C572}" sibTransId="{4319D307-73B0-4EFF-8F38-15B63CC2D032}"/>
    <dgm:cxn modelId="{DB23B7D3-BAC2-4F18-825F-EB3E0AA97D27}" type="presOf" srcId="{8A3C379A-A09E-4088-9C85-34BCEDA6E100}" destId="{92E66DDE-B3A2-4BF5-9C7B-79451FDA31A2}" srcOrd="1" destOrd="0" presId="urn:microsoft.com/office/officeart/2005/8/layout/cycle4"/>
    <dgm:cxn modelId="{FE7FEAE6-CFED-4CC0-BA56-7F1EDAB8F6FC}" srcId="{9CA2FCFD-ECB0-4EC0-B31F-9F701DE18C23}" destId="{81386D8C-97F5-415F-9759-640B6C2F868C}" srcOrd="0" destOrd="0" parTransId="{0B7A7A59-DEC0-4ED8-8ACD-8E1FEB81FB6D}" sibTransId="{8E97B36C-DC40-4C87-A025-7729E5E4B3D0}"/>
    <dgm:cxn modelId="{079A35C8-A1D3-40FC-AEBA-6E7C2749DCE0}" type="presParOf" srcId="{17A3281C-638D-4CA4-9F85-CF46C7FC94D4}" destId="{A10DE7A8-6504-4CA2-B84D-346C3147B727}" srcOrd="0" destOrd="0" presId="urn:microsoft.com/office/officeart/2005/8/layout/cycle4"/>
    <dgm:cxn modelId="{4093235F-498A-41FC-8D39-2BAA0A1BD795}" type="presParOf" srcId="{A10DE7A8-6504-4CA2-B84D-346C3147B727}" destId="{777F0D03-6559-42AF-9513-4A638F6B3147}" srcOrd="0" destOrd="0" presId="urn:microsoft.com/office/officeart/2005/8/layout/cycle4"/>
    <dgm:cxn modelId="{328BA3B5-5139-4BC8-8070-FAF5270041B2}" type="presParOf" srcId="{777F0D03-6559-42AF-9513-4A638F6B3147}" destId="{BEC1237C-9B91-4CEC-B121-23D44E225999}" srcOrd="0" destOrd="0" presId="urn:microsoft.com/office/officeart/2005/8/layout/cycle4"/>
    <dgm:cxn modelId="{F768828F-8CA2-4C33-9185-95203DF53951}" type="presParOf" srcId="{777F0D03-6559-42AF-9513-4A638F6B3147}" destId="{3EB63515-1C84-49AC-B7E4-679F0EADF3D2}" srcOrd="1" destOrd="0" presId="urn:microsoft.com/office/officeart/2005/8/layout/cycle4"/>
    <dgm:cxn modelId="{7A94CFDF-DEF6-4856-96F6-B408F31402F7}" type="presParOf" srcId="{A10DE7A8-6504-4CA2-B84D-346C3147B727}" destId="{6AFABF3D-D39E-45A7-97C6-CC5B8CF203A0}" srcOrd="1" destOrd="0" presId="urn:microsoft.com/office/officeart/2005/8/layout/cycle4"/>
    <dgm:cxn modelId="{DE8E5164-DFA8-4BB7-B23D-F736D5947391}" type="presParOf" srcId="{6AFABF3D-D39E-45A7-97C6-CC5B8CF203A0}" destId="{E9E76286-E1D8-4996-9DDC-B9E637C3131E}" srcOrd="0" destOrd="0" presId="urn:microsoft.com/office/officeart/2005/8/layout/cycle4"/>
    <dgm:cxn modelId="{FA501E9C-D68F-49D2-A304-DF098935082D}" type="presParOf" srcId="{6AFABF3D-D39E-45A7-97C6-CC5B8CF203A0}" destId="{92E66DDE-B3A2-4BF5-9C7B-79451FDA31A2}" srcOrd="1" destOrd="0" presId="urn:microsoft.com/office/officeart/2005/8/layout/cycle4"/>
    <dgm:cxn modelId="{D38D3683-94AC-4E36-854C-D6FC67AE43A4}" type="presParOf" srcId="{A10DE7A8-6504-4CA2-B84D-346C3147B727}" destId="{E672C359-B99F-4FDD-AD9A-FA6EAA12909D}" srcOrd="2" destOrd="0" presId="urn:microsoft.com/office/officeart/2005/8/layout/cycle4"/>
    <dgm:cxn modelId="{2E05A9C7-5547-4B56-9B20-BA486A318B3F}" type="presParOf" srcId="{E672C359-B99F-4FDD-AD9A-FA6EAA12909D}" destId="{ECAEEE8C-E5F2-4BC1-82E3-3260DD171762}" srcOrd="0" destOrd="0" presId="urn:microsoft.com/office/officeart/2005/8/layout/cycle4"/>
    <dgm:cxn modelId="{70A5520D-7433-4003-A236-BA459AC566BA}" type="presParOf" srcId="{E672C359-B99F-4FDD-AD9A-FA6EAA12909D}" destId="{1FAF259A-DBEB-4801-A939-0CAE0A729778}" srcOrd="1" destOrd="0" presId="urn:microsoft.com/office/officeart/2005/8/layout/cycle4"/>
    <dgm:cxn modelId="{981DE870-DA88-4994-8ADB-76FEB49CE2F1}" type="presParOf" srcId="{A10DE7A8-6504-4CA2-B84D-346C3147B727}" destId="{A6D6526B-8E22-4D02-93E5-D0319D85E2B6}" srcOrd="3" destOrd="0" presId="urn:microsoft.com/office/officeart/2005/8/layout/cycle4"/>
    <dgm:cxn modelId="{BB1D2305-9114-40C1-8A87-4A3C08730801}" type="presParOf" srcId="{A6D6526B-8E22-4D02-93E5-D0319D85E2B6}" destId="{36EE0F52-9279-4A27-B8BE-DAE8D2A7BFC7}" srcOrd="0" destOrd="0" presId="urn:microsoft.com/office/officeart/2005/8/layout/cycle4"/>
    <dgm:cxn modelId="{CED5BCAC-4AB0-4182-9BCD-460AE0D956E9}" type="presParOf" srcId="{A6D6526B-8E22-4D02-93E5-D0319D85E2B6}" destId="{DCAD494A-8A3F-4F69-8C4F-3113107B0078}" srcOrd="1" destOrd="0" presId="urn:microsoft.com/office/officeart/2005/8/layout/cycle4"/>
    <dgm:cxn modelId="{2278F06A-A13B-435E-84A9-8DC58331DB87}" type="presParOf" srcId="{A10DE7A8-6504-4CA2-B84D-346C3147B727}" destId="{F6CAE428-F972-4A51-8A95-A6E3AE1FA1AF}" srcOrd="4" destOrd="0" presId="urn:microsoft.com/office/officeart/2005/8/layout/cycle4"/>
    <dgm:cxn modelId="{39944A4D-5E93-448B-8303-09C6F85B56A4}" type="presParOf" srcId="{17A3281C-638D-4CA4-9F85-CF46C7FC94D4}" destId="{2E4F9448-8587-41CA-B7D7-0B32977FC6CF}" srcOrd="1" destOrd="0" presId="urn:microsoft.com/office/officeart/2005/8/layout/cycle4"/>
    <dgm:cxn modelId="{93F0F540-B704-45F4-AEDB-6A7E6FC744AA}" type="presParOf" srcId="{2E4F9448-8587-41CA-B7D7-0B32977FC6CF}" destId="{A032A31E-AE91-44FA-85A2-296A723357AF}" srcOrd="0" destOrd="0" presId="urn:microsoft.com/office/officeart/2005/8/layout/cycle4"/>
    <dgm:cxn modelId="{4BCD1152-DC21-4CA2-B84C-C549A5052852}" type="presParOf" srcId="{2E4F9448-8587-41CA-B7D7-0B32977FC6CF}" destId="{1607FA2A-7085-459D-B8D8-91DFBC2C69D6}" srcOrd="1" destOrd="0" presId="urn:microsoft.com/office/officeart/2005/8/layout/cycle4"/>
    <dgm:cxn modelId="{CAF1E76B-ACF8-4190-B8C1-42605B12A7B9}" type="presParOf" srcId="{2E4F9448-8587-41CA-B7D7-0B32977FC6CF}" destId="{1E249611-C1B9-4A8C-B5D7-2F918A5B9050}" srcOrd="2" destOrd="0" presId="urn:microsoft.com/office/officeart/2005/8/layout/cycle4"/>
    <dgm:cxn modelId="{05F7781C-5735-4639-B835-6A56B04775B3}" type="presParOf" srcId="{2E4F9448-8587-41CA-B7D7-0B32977FC6CF}" destId="{88704BA1-846B-42C6-8F19-6449CE2C6601}" srcOrd="3" destOrd="0" presId="urn:microsoft.com/office/officeart/2005/8/layout/cycle4"/>
    <dgm:cxn modelId="{0C85212E-4E68-4C05-8039-645E4B4A3F09}" type="presParOf" srcId="{2E4F9448-8587-41CA-B7D7-0B32977FC6CF}" destId="{71E1BB3F-6B5F-4F16-A232-14B385B4CE42}" srcOrd="4" destOrd="0" presId="urn:microsoft.com/office/officeart/2005/8/layout/cycle4"/>
    <dgm:cxn modelId="{1EDD9F79-7B0A-4650-BB00-373856F44E28}" type="presParOf" srcId="{17A3281C-638D-4CA4-9F85-CF46C7FC94D4}" destId="{020B614E-8DBC-4F38-AD6F-408D188B3B6F}" srcOrd="2" destOrd="0" presId="urn:microsoft.com/office/officeart/2005/8/layout/cycle4"/>
    <dgm:cxn modelId="{C6F8416C-5B75-409A-A667-33F6390A0D69}" type="presParOf" srcId="{17A3281C-638D-4CA4-9F85-CF46C7FC94D4}" destId="{688E912A-C0C1-41C3-A688-BAF5DC141E8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53E031-12FF-4461-83CF-3A47B1270422}" type="doc">
      <dgm:prSet loTypeId="urn:microsoft.com/office/officeart/2005/8/layout/cycle4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4F248815-BAC8-4965-93AB-33F03DCC731F}">
      <dgm:prSet phldrT="[Tekst]" custT="1"/>
      <dgm:spPr/>
      <dgm:t>
        <a:bodyPr/>
        <a:lstStyle/>
        <a:p>
          <a:r>
            <a:rPr lang="pl-PL" sz="1200" dirty="0"/>
            <a:t> </a:t>
          </a:r>
          <a:endParaRPr lang="pl-PL" sz="1000" dirty="0"/>
        </a:p>
      </dgm:t>
    </dgm:pt>
    <dgm:pt modelId="{662CED3D-183D-4FDD-B468-5FF9DB91AEDC}" type="parTrans" cxnId="{24615C5B-EF0A-4F67-BA13-AAAAC7B1B4DE}">
      <dgm:prSet/>
      <dgm:spPr/>
      <dgm:t>
        <a:bodyPr/>
        <a:lstStyle/>
        <a:p>
          <a:endParaRPr lang="pl-PL"/>
        </a:p>
      </dgm:t>
    </dgm:pt>
    <dgm:pt modelId="{864041C3-BA1F-45E6-9F27-A0891FE2937C}" type="sibTrans" cxnId="{24615C5B-EF0A-4F67-BA13-AAAAC7B1B4DE}">
      <dgm:prSet/>
      <dgm:spPr/>
      <dgm:t>
        <a:bodyPr/>
        <a:lstStyle/>
        <a:p>
          <a:endParaRPr lang="pl-PL"/>
        </a:p>
      </dgm:t>
    </dgm:pt>
    <dgm:pt modelId="{0CF990BB-8695-4B87-88CF-5C6F5E6FFE83}">
      <dgm:prSet phldrT="[Tekst]"/>
      <dgm:spPr/>
      <dgm:t>
        <a:bodyPr/>
        <a:lstStyle/>
        <a:p>
          <a:pPr>
            <a:buNone/>
          </a:pPr>
          <a:r>
            <a:rPr lang="pl-PL" dirty="0"/>
            <a:t> </a:t>
          </a:r>
        </a:p>
      </dgm:t>
    </dgm:pt>
    <dgm:pt modelId="{137BFE94-E5A4-48A2-811E-AA74CA696A75}" type="parTrans" cxnId="{602E683E-F881-486F-AAC8-98FC0AB89089}">
      <dgm:prSet/>
      <dgm:spPr/>
      <dgm:t>
        <a:bodyPr/>
        <a:lstStyle/>
        <a:p>
          <a:endParaRPr lang="pl-PL"/>
        </a:p>
      </dgm:t>
    </dgm:pt>
    <dgm:pt modelId="{EDDA0AB0-C1CB-4817-BE8B-FE36F27680F0}" type="sibTrans" cxnId="{602E683E-F881-486F-AAC8-98FC0AB89089}">
      <dgm:prSet/>
      <dgm:spPr/>
      <dgm:t>
        <a:bodyPr/>
        <a:lstStyle/>
        <a:p>
          <a:endParaRPr lang="pl-PL"/>
        </a:p>
      </dgm:t>
    </dgm:pt>
    <dgm:pt modelId="{8A3C379A-A09E-4088-9C85-34BCEDA6E100}">
      <dgm:prSet phldrT="[Tekst]" phldr="1"/>
      <dgm:spPr/>
      <dgm:t>
        <a:bodyPr/>
        <a:lstStyle/>
        <a:p>
          <a:endParaRPr lang="pl-PL" dirty="0"/>
        </a:p>
      </dgm:t>
    </dgm:pt>
    <dgm:pt modelId="{55E31882-8DE3-45BB-9CE8-02CEE26CCCF2}" type="parTrans" cxnId="{12AB9F0B-C964-4016-9B91-C90654A14DFE}">
      <dgm:prSet/>
      <dgm:spPr/>
      <dgm:t>
        <a:bodyPr/>
        <a:lstStyle/>
        <a:p>
          <a:endParaRPr lang="pl-PL"/>
        </a:p>
      </dgm:t>
    </dgm:pt>
    <dgm:pt modelId="{0199A636-0143-4DEC-AFF5-933C452C5C53}" type="sibTrans" cxnId="{12AB9F0B-C964-4016-9B91-C90654A14DFE}">
      <dgm:prSet/>
      <dgm:spPr/>
      <dgm:t>
        <a:bodyPr/>
        <a:lstStyle/>
        <a:p>
          <a:endParaRPr lang="pl-PL"/>
        </a:p>
      </dgm:t>
    </dgm:pt>
    <dgm:pt modelId="{81386D8C-97F5-415F-9759-640B6C2F868C}">
      <dgm:prSet phldrT="[Tekst]" phldr="1"/>
      <dgm:spPr/>
      <dgm:t>
        <a:bodyPr/>
        <a:lstStyle/>
        <a:p>
          <a:endParaRPr lang="pl-PL"/>
        </a:p>
      </dgm:t>
    </dgm:pt>
    <dgm:pt modelId="{0B7A7A59-DEC0-4ED8-8ACD-8E1FEB81FB6D}" type="parTrans" cxnId="{FE7FEAE6-CFED-4CC0-BA56-7F1EDAB8F6FC}">
      <dgm:prSet/>
      <dgm:spPr/>
      <dgm:t>
        <a:bodyPr/>
        <a:lstStyle/>
        <a:p>
          <a:endParaRPr lang="pl-PL"/>
        </a:p>
      </dgm:t>
    </dgm:pt>
    <dgm:pt modelId="{8E97B36C-DC40-4C87-A025-7729E5E4B3D0}" type="sibTrans" cxnId="{FE7FEAE6-CFED-4CC0-BA56-7F1EDAB8F6FC}">
      <dgm:prSet/>
      <dgm:spPr/>
      <dgm:t>
        <a:bodyPr/>
        <a:lstStyle/>
        <a:p>
          <a:endParaRPr lang="pl-PL"/>
        </a:p>
      </dgm:t>
    </dgm:pt>
    <dgm:pt modelId="{9B1EC741-8726-4459-98E5-C4D02366EF4E}">
      <dgm:prSet phldrT="[Tekst]" custT="1"/>
      <dgm:spPr/>
      <dgm:t>
        <a:bodyPr/>
        <a:lstStyle/>
        <a:p>
          <a:r>
            <a:rPr lang="pl-PL" sz="1200" dirty="0"/>
            <a:t> </a:t>
          </a:r>
        </a:p>
      </dgm:t>
    </dgm:pt>
    <dgm:pt modelId="{51107D18-D765-45E5-8A12-1E08569CD4B5}" type="sibTrans" cxnId="{E393C60A-E4CA-4A55-8B28-16AFE66B2BEA}">
      <dgm:prSet/>
      <dgm:spPr/>
      <dgm:t>
        <a:bodyPr/>
        <a:lstStyle/>
        <a:p>
          <a:endParaRPr lang="pl-PL"/>
        </a:p>
      </dgm:t>
    </dgm:pt>
    <dgm:pt modelId="{5C039942-47F5-44E5-AD97-B0C3BB02D6DB}" type="parTrans" cxnId="{E393C60A-E4CA-4A55-8B28-16AFE66B2BEA}">
      <dgm:prSet/>
      <dgm:spPr/>
      <dgm:t>
        <a:bodyPr/>
        <a:lstStyle/>
        <a:p>
          <a:endParaRPr lang="pl-PL"/>
        </a:p>
      </dgm:t>
    </dgm:pt>
    <dgm:pt modelId="{04B9CB45-03B9-403D-A00B-5DA8096C4C43}">
      <dgm:prSet phldrT="[Tekst]"/>
      <dgm:spPr/>
      <dgm:t>
        <a:bodyPr/>
        <a:lstStyle/>
        <a:p>
          <a:pPr>
            <a:buNone/>
          </a:pPr>
          <a:r>
            <a:rPr lang="pl-PL" dirty="0"/>
            <a:t> </a:t>
          </a:r>
        </a:p>
      </dgm:t>
    </dgm:pt>
    <dgm:pt modelId="{4319D307-73B0-4EFF-8F38-15B63CC2D032}" type="sibTrans" cxnId="{F4D43EB6-5DFD-42C2-AF76-68FF32EF0D7A}">
      <dgm:prSet/>
      <dgm:spPr/>
      <dgm:t>
        <a:bodyPr/>
        <a:lstStyle/>
        <a:p>
          <a:endParaRPr lang="pl-PL"/>
        </a:p>
      </dgm:t>
    </dgm:pt>
    <dgm:pt modelId="{BC8AADD8-0FB8-408C-AAC6-1A16C539C572}" type="parTrans" cxnId="{F4D43EB6-5DFD-42C2-AF76-68FF32EF0D7A}">
      <dgm:prSet/>
      <dgm:spPr/>
      <dgm:t>
        <a:bodyPr/>
        <a:lstStyle/>
        <a:p>
          <a:endParaRPr lang="pl-PL"/>
        </a:p>
      </dgm:t>
    </dgm:pt>
    <dgm:pt modelId="{9CA2FCFD-ECB0-4EC0-B31F-9F701DE18C23}">
      <dgm:prSet phldrT="[Tekst]" custT="1"/>
      <dgm:spPr/>
      <dgm:t>
        <a:bodyPr/>
        <a:lstStyle/>
        <a:p>
          <a:r>
            <a:rPr lang="pl-PL" sz="1100" dirty="0"/>
            <a:t> </a:t>
          </a:r>
        </a:p>
      </dgm:t>
    </dgm:pt>
    <dgm:pt modelId="{901274EA-DF4F-4A20-945A-128D56FE08D1}" type="sibTrans" cxnId="{F1609B31-0CDD-41C5-B20E-8236286AC83C}">
      <dgm:prSet/>
      <dgm:spPr/>
      <dgm:t>
        <a:bodyPr/>
        <a:lstStyle/>
        <a:p>
          <a:endParaRPr lang="pl-PL"/>
        </a:p>
      </dgm:t>
    </dgm:pt>
    <dgm:pt modelId="{7023E059-926D-403A-AE38-5A4D1D6CB5C4}" type="parTrans" cxnId="{F1609B31-0CDD-41C5-B20E-8236286AC83C}">
      <dgm:prSet/>
      <dgm:spPr/>
      <dgm:t>
        <a:bodyPr/>
        <a:lstStyle/>
        <a:p>
          <a:endParaRPr lang="pl-PL"/>
        </a:p>
      </dgm:t>
    </dgm:pt>
    <dgm:pt modelId="{B1A8845B-89A0-4142-A0DD-FF581C3A5A49}">
      <dgm:prSet phldrT="[Tekst]" custT="1"/>
      <dgm:spPr/>
      <dgm:t>
        <a:bodyPr/>
        <a:lstStyle/>
        <a:p>
          <a:r>
            <a:rPr lang="pl-PL" sz="1100" dirty="0"/>
            <a:t> </a:t>
          </a:r>
          <a:endParaRPr lang="pl-PL" sz="1200" dirty="0"/>
        </a:p>
      </dgm:t>
    </dgm:pt>
    <dgm:pt modelId="{964D7C6E-0430-4671-A6CE-2B6732ADECAC}" type="sibTrans" cxnId="{3FE0825C-517B-438C-A442-D9600E5828F5}">
      <dgm:prSet/>
      <dgm:spPr/>
      <dgm:t>
        <a:bodyPr/>
        <a:lstStyle/>
        <a:p>
          <a:endParaRPr lang="pl-PL"/>
        </a:p>
      </dgm:t>
    </dgm:pt>
    <dgm:pt modelId="{AD6056E3-E996-45A6-98B5-F1B6CDFC6184}" type="parTrans" cxnId="{3FE0825C-517B-438C-A442-D9600E5828F5}">
      <dgm:prSet/>
      <dgm:spPr/>
      <dgm:t>
        <a:bodyPr/>
        <a:lstStyle/>
        <a:p>
          <a:endParaRPr lang="pl-PL"/>
        </a:p>
      </dgm:t>
    </dgm:pt>
    <dgm:pt modelId="{17A3281C-638D-4CA4-9F85-CF46C7FC94D4}" type="pres">
      <dgm:prSet presAssocID="{EB53E031-12FF-4461-83CF-3A47B127042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10DE7A8-6504-4CA2-B84D-346C3147B727}" type="pres">
      <dgm:prSet presAssocID="{EB53E031-12FF-4461-83CF-3A47B1270422}" presName="children" presStyleCnt="0"/>
      <dgm:spPr/>
    </dgm:pt>
    <dgm:pt modelId="{777F0D03-6559-42AF-9513-4A638F6B3147}" type="pres">
      <dgm:prSet presAssocID="{EB53E031-12FF-4461-83CF-3A47B1270422}" presName="child1group" presStyleCnt="0"/>
      <dgm:spPr/>
    </dgm:pt>
    <dgm:pt modelId="{BEC1237C-9B91-4CEC-B121-23D44E225999}" type="pres">
      <dgm:prSet presAssocID="{EB53E031-12FF-4461-83CF-3A47B1270422}" presName="child1" presStyleLbl="bgAcc1" presStyleIdx="0" presStyleCnt="4" custScaleX="36012" custScaleY="30614" custLinFactNeighborX="48732" custLinFactNeighborY="35011"/>
      <dgm:spPr/>
    </dgm:pt>
    <dgm:pt modelId="{3EB63515-1C84-49AC-B7E4-679F0EADF3D2}" type="pres">
      <dgm:prSet presAssocID="{EB53E031-12FF-4461-83CF-3A47B1270422}" presName="child1Text" presStyleLbl="bgAcc1" presStyleIdx="0" presStyleCnt="4">
        <dgm:presLayoutVars>
          <dgm:bulletEnabled val="1"/>
        </dgm:presLayoutVars>
      </dgm:prSet>
      <dgm:spPr/>
    </dgm:pt>
    <dgm:pt modelId="{6AFABF3D-D39E-45A7-97C6-CC5B8CF203A0}" type="pres">
      <dgm:prSet presAssocID="{EB53E031-12FF-4461-83CF-3A47B1270422}" presName="child2group" presStyleCnt="0"/>
      <dgm:spPr/>
    </dgm:pt>
    <dgm:pt modelId="{E9E76286-E1D8-4996-9DDC-B9E637C3131E}" type="pres">
      <dgm:prSet presAssocID="{EB53E031-12FF-4461-83CF-3A47B1270422}" presName="child2" presStyleLbl="bgAcc1" presStyleIdx="1" presStyleCnt="4" custScaleX="17485" custScaleY="30614" custLinFactNeighborX="-47385" custLinFactNeighborY="26755"/>
      <dgm:spPr/>
    </dgm:pt>
    <dgm:pt modelId="{92E66DDE-B3A2-4BF5-9C7B-79451FDA31A2}" type="pres">
      <dgm:prSet presAssocID="{EB53E031-12FF-4461-83CF-3A47B1270422}" presName="child2Text" presStyleLbl="bgAcc1" presStyleIdx="1" presStyleCnt="4">
        <dgm:presLayoutVars>
          <dgm:bulletEnabled val="1"/>
        </dgm:presLayoutVars>
      </dgm:prSet>
      <dgm:spPr/>
    </dgm:pt>
    <dgm:pt modelId="{E672C359-B99F-4FDD-AD9A-FA6EAA12909D}" type="pres">
      <dgm:prSet presAssocID="{EB53E031-12FF-4461-83CF-3A47B1270422}" presName="child3group" presStyleCnt="0"/>
      <dgm:spPr/>
    </dgm:pt>
    <dgm:pt modelId="{ECAEEE8C-E5F2-4BC1-82E3-3260DD171762}" type="pres">
      <dgm:prSet presAssocID="{EB53E031-12FF-4461-83CF-3A47B1270422}" presName="child3" presStyleLbl="bgAcc1" presStyleIdx="2" presStyleCnt="4" custFlipHor="1" custScaleX="51695" custScaleY="57310" custLinFactNeighborX="-45285" custLinFactNeighborY="-50108"/>
      <dgm:spPr/>
    </dgm:pt>
    <dgm:pt modelId="{1FAF259A-DBEB-4801-A939-0CAE0A729778}" type="pres">
      <dgm:prSet presAssocID="{EB53E031-12FF-4461-83CF-3A47B1270422}" presName="child3Text" presStyleLbl="bgAcc1" presStyleIdx="2" presStyleCnt="4">
        <dgm:presLayoutVars>
          <dgm:bulletEnabled val="1"/>
        </dgm:presLayoutVars>
      </dgm:prSet>
      <dgm:spPr/>
    </dgm:pt>
    <dgm:pt modelId="{A6D6526B-8E22-4D02-93E5-D0319D85E2B6}" type="pres">
      <dgm:prSet presAssocID="{EB53E031-12FF-4461-83CF-3A47B1270422}" presName="child4group" presStyleCnt="0"/>
      <dgm:spPr/>
    </dgm:pt>
    <dgm:pt modelId="{36EE0F52-9279-4A27-B8BE-DAE8D2A7BFC7}" type="pres">
      <dgm:prSet presAssocID="{EB53E031-12FF-4461-83CF-3A47B1270422}" presName="child4" presStyleLbl="bgAcc1" presStyleIdx="3" presStyleCnt="4" custScaleX="36012" custScaleY="44916" custLinFactNeighborX="45978" custLinFactNeighborY="-49294"/>
      <dgm:spPr/>
    </dgm:pt>
    <dgm:pt modelId="{DCAD494A-8A3F-4F69-8C4F-3113107B0078}" type="pres">
      <dgm:prSet presAssocID="{EB53E031-12FF-4461-83CF-3A47B1270422}" presName="child4Text" presStyleLbl="bgAcc1" presStyleIdx="3" presStyleCnt="4">
        <dgm:presLayoutVars>
          <dgm:bulletEnabled val="1"/>
        </dgm:presLayoutVars>
      </dgm:prSet>
      <dgm:spPr/>
    </dgm:pt>
    <dgm:pt modelId="{F6CAE428-F972-4A51-8A95-A6E3AE1FA1AF}" type="pres">
      <dgm:prSet presAssocID="{EB53E031-12FF-4461-83CF-3A47B1270422}" presName="childPlaceholder" presStyleCnt="0"/>
      <dgm:spPr/>
    </dgm:pt>
    <dgm:pt modelId="{2E4F9448-8587-41CA-B7D7-0B32977FC6CF}" type="pres">
      <dgm:prSet presAssocID="{EB53E031-12FF-4461-83CF-3A47B1270422}" presName="circle" presStyleCnt="0"/>
      <dgm:spPr/>
    </dgm:pt>
    <dgm:pt modelId="{A032A31E-AE91-44FA-85A2-296A723357AF}" type="pres">
      <dgm:prSet presAssocID="{EB53E031-12FF-4461-83CF-3A47B1270422}" presName="quadrant1" presStyleLbl="node1" presStyleIdx="0" presStyleCnt="4" custScaleX="99862">
        <dgm:presLayoutVars>
          <dgm:chMax val="1"/>
          <dgm:bulletEnabled val="1"/>
        </dgm:presLayoutVars>
      </dgm:prSet>
      <dgm:spPr/>
    </dgm:pt>
    <dgm:pt modelId="{1607FA2A-7085-459D-B8D8-91DFBC2C69D6}" type="pres">
      <dgm:prSet presAssocID="{EB53E031-12FF-4461-83CF-3A47B1270422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1E249611-C1B9-4A8C-B5D7-2F918A5B9050}" type="pres">
      <dgm:prSet presAssocID="{EB53E031-12FF-4461-83CF-3A47B1270422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88704BA1-846B-42C6-8F19-6449CE2C6601}" type="pres">
      <dgm:prSet presAssocID="{EB53E031-12FF-4461-83CF-3A47B1270422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71E1BB3F-6B5F-4F16-A232-14B385B4CE42}" type="pres">
      <dgm:prSet presAssocID="{EB53E031-12FF-4461-83CF-3A47B1270422}" presName="quadrantPlaceholder" presStyleCnt="0"/>
      <dgm:spPr/>
    </dgm:pt>
    <dgm:pt modelId="{020B614E-8DBC-4F38-AD6F-408D188B3B6F}" type="pres">
      <dgm:prSet presAssocID="{EB53E031-12FF-4461-83CF-3A47B1270422}" presName="center1" presStyleLbl="fgShp" presStyleIdx="0" presStyleCnt="2"/>
      <dgm:spPr/>
    </dgm:pt>
    <dgm:pt modelId="{688E912A-C0C1-41C3-A688-BAF5DC141E84}" type="pres">
      <dgm:prSet presAssocID="{EB53E031-12FF-4461-83CF-3A47B1270422}" presName="center2" presStyleLbl="fgShp" presStyleIdx="1" presStyleCnt="2"/>
      <dgm:spPr/>
    </dgm:pt>
  </dgm:ptLst>
  <dgm:cxnLst>
    <dgm:cxn modelId="{3038DF00-C958-4125-952C-A48B6949F092}" type="presOf" srcId="{EB53E031-12FF-4461-83CF-3A47B1270422}" destId="{17A3281C-638D-4CA4-9F85-CF46C7FC94D4}" srcOrd="0" destOrd="0" presId="urn:microsoft.com/office/officeart/2005/8/layout/cycle4"/>
    <dgm:cxn modelId="{E393C60A-E4CA-4A55-8B28-16AFE66B2BEA}" srcId="{EB53E031-12FF-4461-83CF-3A47B1270422}" destId="{9B1EC741-8726-4459-98E5-C4D02366EF4E}" srcOrd="2" destOrd="0" parTransId="{5C039942-47F5-44E5-AD97-B0C3BB02D6DB}" sibTransId="{51107D18-D765-45E5-8A12-1E08569CD4B5}"/>
    <dgm:cxn modelId="{12AB9F0B-C964-4016-9B91-C90654A14DFE}" srcId="{B1A8845B-89A0-4142-A0DD-FF581C3A5A49}" destId="{8A3C379A-A09E-4088-9C85-34BCEDA6E100}" srcOrd="0" destOrd="0" parTransId="{55E31882-8DE3-45BB-9CE8-02CEE26CCCF2}" sibTransId="{0199A636-0143-4DEC-AFF5-933C452C5C53}"/>
    <dgm:cxn modelId="{102B240F-9CC1-4843-8217-6AB6A74524DF}" type="presOf" srcId="{04B9CB45-03B9-403D-A00B-5DA8096C4C43}" destId="{1FAF259A-DBEB-4801-A939-0CAE0A729778}" srcOrd="1" destOrd="0" presId="urn:microsoft.com/office/officeart/2005/8/layout/cycle4"/>
    <dgm:cxn modelId="{43F2C710-2E83-4A4A-B31D-D496DC5DEAC9}" type="presOf" srcId="{04B9CB45-03B9-403D-A00B-5DA8096C4C43}" destId="{ECAEEE8C-E5F2-4BC1-82E3-3260DD171762}" srcOrd="0" destOrd="0" presId="urn:microsoft.com/office/officeart/2005/8/layout/cycle4"/>
    <dgm:cxn modelId="{1338981C-4E96-445F-9E2D-1954A0B570FB}" type="presOf" srcId="{8A3C379A-A09E-4088-9C85-34BCEDA6E100}" destId="{E9E76286-E1D8-4996-9DDC-B9E637C3131E}" srcOrd="0" destOrd="0" presId="urn:microsoft.com/office/officeart/2005/8/layout/cycle4"/>
    <dgm:cxn modelId="{F1609B31-0CDD-41C5-B20E-8236286AC83C}" srcId="{EB53E031-12FF-4461-83CF-3A47B1270422}" destId="{9CA2FCFD-ECB0-4EC0-B31F-9F701DE18C23}" srcOrd="3" destOrd="0" parTransId="{7023E059-926D-403A-AE38-5A4D1D6CB5C4}" sibTransId="{901274EA-DF4F-4A20-945A-128D56FE08D1}"/>
    <dgm:cxn modelId="{55B34536-C79E-4981-AC56-8A947AB2D7BA}" type="presOf" srcId="{9CA2FCFD-ECB0-4EC0-B31F-9F701DE18C23}" destId="{88704BA1-846B-42C6-8F19-6449CE2C6601}" srcOrd="0" destOrd="0" presId="urn:microsoft.com/office/officeart/2005/8/layout/cycle4"/>
    <dgm:cxn modelId="{01A4D738-7970-4015-9397-9082B5E090C9}" type="presOf" srcId="{9B1EC741-8726-4459-98E5-C4D02366EF4E}" destId="{1E249611-C1B9-4A8C-B5D7-2F918A5B9050}" srcOrd="0" destOrd="0" presId="urn:microsoft.com/office/officeart/2005/8/layout/cycle4"/>
    <dgm:cxn modelId="{602E683E-F881-486F-AAC8-98FC0AB89089}" srcId="{4F248815-BAC8-4965-93AB-33F03DCC731F}" destId="{0CF990BB-8695-4B87-88CF-5C6F5E6FFE83}" srcOrd="0" destOrd="0" parTransId="{137BFE94-E5A4-48A2-811E-AA74CA696A75}" sibTransId="{EDDA0AB0-C1CB-4817-BE8B-FE36F27680F0}"/>
    <dgm:cxn modelId="{24615C5B-EF0A-4F67-BA13-AAAAC7B1B4DE}" srcId="{EB53E031-12FF-4461-83CF-3A47B1270422}" destId="{4F248815-BAC8-4965-93AB-33F03DCC731F}" srcOrd="0" destOrd="0" parTransId="{662CED3D-183D-4FDD-B468-5FF9DB91AEDC}" sibTransId="{864041C3-BA1F-45E6-9F27-A0891FE2937C}"/>
    <dgm:cxn modelId="{3FE0825C-517B-438C-A442-D9600E5828F5}" srcId="{EB53E031-12FF-4461-83CF-3A47B1270422}" destId="{B1A8845B-89A0-4142-A0DD-FF581C3A5A49}" srcOrd="1" destOrd="0" parTransId="{AD6056E3-E996-45A6-98B5-F1B6CDFC6184}" sibTransId="{964D7C6E-0430-4671-A6CE-2B6732ADECAC}"/>
    <dgm:cxn modelId="{FE8D136A-BCB1-4496-8730-6F40079DFACB}" type="presOf" srcId="{0CF990BB-8695-4B87-88CF-5C6F5E6FFE83}" destId="{3EB63515-1C84-49AC-B7E4-679F0EADF3D2}" srcOrd="1" destOrd="0" presId="urn:microsoft.com/office/officeart/2005/8/layout/cycle4"/>
    <dgm:cxn modelId="{92E55C50-EF5F-4E69-98DA-0F159728F473}" type="presOf" srcId="{81386D8C-97F5-415F-9759-640B6C2F868C}" destId="{36EE0F52-9279-4A27-B8BE-DAE8D2A7BFC7}" srcOrd="0" destOrd="0" presId="urn:microsoft.com/office/officeart/2005/8/layout/cycle4"/>
    <dgm:cxn modelId="{81704A52-3B0C-4E18-83BF-91BD3D42AFE5}" type="presOf" srcId="{0CF990BB-8695-4B87-88CF-5C6F5E6FFE83}" destId="{BEC1237C-9B91-4CEC-B121-23D44E225999}" srcOrd="0" destOrd="0" presId="urn:microsoft.com/office/officeart/2005/8/layout/cycle4"/>
    <dgm:cxn modelId="{868B2273-44CC-4A44-A0EB-5A132457B1EE}" type="presOf" srcId="{4F248815-BAC8-4965-93AB-33F03DCC731F}" destId="{A032A31E-AE91-44FA-85A2-296A723357AF}" srcOrd="0" destOrd="0" presId="urn:microsoft.com/office/officeart/2005/8/layout/cycle4"/>
    <dgm:cxn modelId="{BA6AF78B-23A8-4C64-BEEB-9A1D92D6EE85}" type="presOf" srcId="{81386D8C-97F5-415F-9759-640B6C2F868C}" destId="{DCAD494A-8A3F-4F69-8C4F-3113107B0078}" srcOrd="1" destOrd="0" presId="urn:microsoft.com/office/officeart/2005/8/layout/cycle4"/>
    <dgm:cxn modelId="{62B8069A-52AA-4D9D-8273-FC4A71540B62}" type="presOf" srcId="{B1A8845B-89A0-4142-A0DD-FF581C3A5A49}" destId="{1607FA2A-7085-459D-B8D8-91DFBC2C69D6}" srcOrd="0" destOrd="0" presId="urn:microsoft.com/office/officeart/2005/8/layout/cycle4"/>
    <dgm:cxn modelId="{F4D43EB6-5DFD-42C2-AF76-68FF32EF0D7A}" srcId="{9B1EC741-8726-4459-98E5-C4D02366EF4E}" destId="{04B9CB45-03B9-403D-A00B-5DA8096C4C43}" srcOrd="0" destOrd="0" parTransId="{BC8AADD8-0FB8-408C-AAC6-1A16C539C572}" sibTransId="{4319D307-73B0-4EFF-8F38-15B63CC2D032}"/>
    <dgm:cxn modelId="{DB23B7D3-BAC2-4F18-825F-EB3E0AA97D27}" type="presOf" srcId="{8A3C379A-A09E-4088-9C85-34BCEDA6E100}" destId="{92E66DDE-B3A2-4BF5-9C7B-79451FDA31A2}" srcOrd="1" destOrd="0" presId="urn:microsoft.com/office/officeart/2005/8/layout/cycle4"/>
    <dgm:cxn modelId="{FE7FEAE6-CFED-4CC0-BA56-7F1EDAB8F6FC}" srcId="{9CA2FCFD-ECB0-4EC0-B31F-9F701DE18C23}" destId="{81386D8C-97F5-415F-9759-640B6C2F868C}" srcOrd="0" destOrd="0" parTransId="{0B7A7A59-DEC0-4ED8-8ACD-8E1FEB81FB6D}" sibTransId="{8E97B36C-DC40-4C87-A025-7729E5E4B3D0}"/>
    <dgm:cxn modelId="{079A35C8-A1D3-40FC-AEBA-6E7C2749DCE0}" type="presParOf" srcId="{17A3281C-638D-4CA4-9F85-CF46C7FC94D4}" destId="{A10DE7A8-6504-4CA2-B84D-346C3147B727}" srcOrd="0" destOrd="0" presId="urn:microsoft.com/office/officeart/2005/8/layout/cycle4"/>
    <dgm:cxn modelId="{4093235F-498A-41FC-8D39-2BAA0A1BD795}" type="presParOf" srcId="{A10DE7A8-6504-4CA2-B84D-346C3147B727}" destId="{777F0D03-6559-42AF-9513-4A638F6B3147}" srcOrd="0" destOrd="0" presId="urn:microsoft.com/office/officeart/2005/8/layout/cycle4"/>
    <dgm:cxn modelId="{328BA3B5-5139-4BC8-8070-FAF5270041B2}" type="presParOf" srcId="{777F0D03-6559-42AF-9513-4A638F6B3147}" destId="{BEC1237C-9B91-4CEC-B121-23D44E225999}" srcOrd="0" destOrd="0" presId="urn:microsoft.com/office/officeart/2005/8/layout/cycle4"/>
    <dgm:cxn modelId="{F768828F-8CA2-4C33-9185-95203DF53951}" type="presParOf" srcId="{777F0D03-6559-42AF-9513-4A638F6B3147}" destId="{3EB63515-1C84-49AC-B7E4-679F0EADF3D2}" srcOrd="1" destOrd="0" presId="urn:microsoft.com/office/officeart/2005/8/layout/cycle4"/>
    <dgm:cxn modelId="{7A94CFDF-DEF6-4856-96F6-B408F31402F7}" type="presParOf" srcId="{A10DE7A8-6504-4CA2-B84D-346C3147B727}" destId="{6AFABF3D-D39E-45A7-97C6-CC5B8CF203A0}" srcOrd="1" destOrd="0" presId="urn:microsoft.com/office/officeart/2005/8/layout/cycle4"/>
    <dgm:cxn modelId="{DE8E5164-DFA8-4BB7-B23D-F736D5947391}" type="presParOf" srcId="{6AFABF3D-D39E-45A7-97C6-CC5B8CF203A0}" destId="{E9E76286-E1D8-4996-9DDC-B9E637C3131E}" srcOrd="0" destOrd="0" presId="urn:microsoft.com/office/officeart/2005/8/layout/cycle4"/>
    <dgm:cxn modelId="{FA501E9C-D68F-49D2-A304-DF098935082D}" type="presParOf" srcId="{6AFABF3D-D39E-45A7-97C6-CC5B8CF203A0}" destId="{92E66DDE-B3A2-4BF5-9C7B-79451FDA31A2}" srcOrd="1" destOrd="0" presId="urn:microsoft.com/office/officeart/2005/8/layout/cycle4"/>
    <dgm:cxn modelId="{D38D3683-94AC-4E36-854C-D6FC67AE43A4}" type="presParOf" srcId="{A10DE7A8-6504-4CA2-B84D-346C3147B727}" destId="{E672C359-B99F-4FDD-AD9A-FA6EAA12909D}" srcOrd="2" destOrd="0" presId="urn:microsoft.com/office/officeart/2005/8/layout/cycle4"/>
    <dgm:cxn modelId="{2E05A9C7-5547-4B56-9B20-BA486A318B3F}" type="presParOf" srcId="{E672C359-B99F-4FDD-AD9A-FA6EAA12909D}" destId="{ECAEEE8C-E5F2-4BC1-82E3-3260DD171762}" srcOrd="0" destOrd="0" presId="urn:microsoft.com/office/officeart/2005/8/layout/cycle4"/>
    <dgm:cxn modelId="{70A5520D-7433-4003-A236-BA459AC566BA}" type="presParOf" srcId="{E672C359-B99F-4FDD-AD9A-FA6EAA12909D}" destId="{1FAF259A-DBEB-4801-A939-0CAE0A729778}" srcOrd="1" destOrd="0" presId="urn:microsoft.com/office/officeart/2005/8/layout/cycle4"/>
    <dgm:cxn modelId="{981DE870-DA88-4994-8ADB-76FEB49CE2F1}" type="presParOf" srcId="{A10DE7A8-6504-4CA2-B84D-346C3147B727}" destId="{A6D6526B-8E22-4D02-93E5-D0319D85E2B6}" srcOrd="3" destOrd="0" presId="urn:microsoft.com/office/officeart/2005/8/layout/cycle4"/>
    <dgm:cxn modelId="{BB1D2305-9114-40C1-8A87-4A3C08730801}" type="presParOf" srcId="{A6D6526B-8E22-4D02-93E5-D0319D85E2B6}" destId="{36EE0F52-9279-4A27-B8BE-DAE8D2A7BFC7}" srcOrd="0" destOrd="0" presId="urn:microsoft.com/office/officeart/2005/8/layout/cycle4"/>
    <dgm:cxn modelId="{CED5BCAC-4AB0-4182-9BCD-460AE0D956E9}" type="presParOf" srcId="{A6D6526B-8E22-4D02-93E5-D0319D85E2B6}" destId="{DCAD494A-8A3F-4F69-8C4F-3113107B0078}" srcOrd="1" destOrd="0" presId="urn:microsoft.com/office/officeart/2005/8/layout/cycle4"/>
    <dgm:cxn modelId="{2278F06A-A13B-435E-84A9-8DC58331DB87}" type="presParOf" srcId="{A10DE7A8-6504-4CA2-B84D-346C3147B727}" destId="{F6CAE428-F972-4A51-8A95-A6E3AE1FA1AF}" srcOrd="4" destOrd="0" presId="urn:microsoft.com/office/officeart/2005/8/layout/cycle4"/>
    <dgm:cxn modelId="{39944A4D-5E93-448B-8303-09C6F85B56A4}" type="presParOf" srcId="{17A3281C-638D-4CA4-9F85-CF46C7FC94D4}" destId="{2E4F9448-8587-41CA-B7D7-0B32977FC6CF}" srcOrd="1" destOrd="0" presId="urn:microsoft.com/office/officeart/2005/8/layout/cycle4"/>
    <dgm:cxn modelId="{93F0F540-B704-45F4-AEDB-6A7E6FC744AA}" type="presParOf" srcId="{2E4F9448-8587-41CA-B7D7-0B32977FC6CF}" destId="{A032A31E-AE91-44FA-85A2-296A723357AF}" srcOrd="0" destOrd="0" presId="urn:microsoft.com/office/officeart/2005/8/layout/cycle4"/>
    <dgm:cxn modelId="{4BCD1152-DC21-4CA2-B84C-C549A5052852}" type="presParOf" srcId="{2E4F9448-8587-41CA-B7D7-0B32977FC6CF}" destId="{1607FA2A-7085-459D-B8D8-91DFBC2C69D6}" srcOrd="1" destOrd="0" presId="urn:microsoft.com/office/officeart/2005/8/layout/cycle4"/>
    <dgm:cxn modelId="{CAF1E76B-ACF8-4190-B8C1-42605B12A7B9}" type="presParOf" srcId="{2E4F9448-8587-41CA-B7D7-0B32977FC6CF}" destId="{1E249611-C1B9-4A8C-B5D7-2F918A5B9050}" srcOrd="2" destOrd="0" presId="urn:microsoft.com/office/officeart/2005/8/layout/cycle4"/>
    <dgm:cxn modelId="{05F7781C-5735-4639-B835-6A56B04775B3}" type="presParOf" srcId="{2E4F9448-8587-41CA-B7D7-0B32977FC6CF}" destId="{88704BA1-846B-42C6-8F19-6449CE2C6601}" srcOrd="3" destOrd="0" presId="urn:microsoft.com/office/officeart/2005/8/layout/cycle4"/>
    <dgm:cxn modelId="{0C85212E-4E68-4C05-8039-645E4B4A3F09}" type="presParOf" srcId="{2E4F9448-8587-41CA-B7D7-0B32977FC6CF}" destId="{71E1BB3F-6B5F-4F16-A232-14B385B4CE42}" srcOrd="4" destOrd="0" presId="urn:microsoft.com/office/officeart/2005/8/layout/cycle4"/>
    <dgm:cxn modelId="{1EDD9F79-7B0A-4650-BB00-373856F44E28}" type="presParOf" srcId="{17A3281C-638D-4CA4-9F85-CF46C7FC94D4}" destId="{020B614E-8DBC-4F38-AD6F-408D188B3B6F}" srcOrd="2" destOrd="0" presId="urn:microsoft.com/office/officeart/2005/8/layout/cycle4"/>
    <dgm:cxn modelId="{C6F8416C-5B75-409A-A667-33F6390A0D69}" type="presParOf" srcId="{17A3281C-638D-4CA4-9F85-CF46C7FC94D4}" destId="{688E912A-C0C1-41C3-A688-BAF5DC141E8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EEE8C-E5F2-4BC1-82E3-3260DD171762}">
      <dsp:nvSpPr>
        <dsp:cNvPr id="0" name=""/>
        <dsp:cNvSpPr/>
      </dsp:nvSpPr>
      <dsp:spPr>
        <a:xfrm flipH="1">
          <a:off x="1446838" y="1101393"/>
          <a:ext cx="478378" cy="343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500" kern="1200" dirty="0"/>
            <a:t> </a:t>
          </a:r>
        </a:p>
      </dsp:txBody>
      <dsp:txXfrm>
        <a:off x="1597898" y="1194823"/>
        <a:ext cx="319772" cy="242562"/>
      </dsp:txXfrm>
    </dsp:sp>
    <dsp:sp modelId="{36EE0F52-9279-4A27-B8BE-DAE8D2A7BFC7}">
      <dsp:nvSpPr>
        <dsp:cNvPr id="0" name=""/>
        <dsp:cNvSpPr/>
      </dsp:nvSpPr>
      <dsp:spPr>
        <a:xfrm>
          <a:off x="854098" y="1143419"/>
          <a:ext cx="333249" cy="2692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400" kern="1200"/>
        </a:p>
      </dsp:txBody>
      <dsp:txXfrm>
        <a:off x="860012" y="1216644"/>
        <a:ext cx="221446" cy="190105"/>
      </dsp:txXfrm>
    </dsp:sp>
    <dsp:sp modelId="{E9E76286-E1D8-4996-9DDC-B9E637C3131E}">
      <dsp:nvSpPr>
        <dsp:cNvPr id="0" name=""/>
        <dsp:cNvSpPr/>
      </dsp:nvSpPr>
      <dsp:spPr>
        <a:xfrm>
          <a:off x="1585693" y="368343"/>
          <a:ext cx="161803" cy="183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400" kern="1200" dirty="0"/>
        </a:p>
      </dsp:txBody>
      <dsp:txXfrm>
        <a:off x="1637551" y="371660"/>
        <a:ext cx="106628" cy="131000"/>
      </dsp:txXfrm>
    </dsp:sp>
    <dsp:sp modelId="{BEC1237C-9B91-4CEC-B121-23D44E225999}">
      <dsp:nvSpPr>
        <dsp:cNvPr id="0" name=""/>
        <dsp:cNvSpPr/>
      </dsp:nvSpPr>
      <dsp:spPr>
        <a:xfrm>
          <a:off x="879583" y="417833"/>
          <a:ext cx="333249" cy="183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500" kern="1200" dirty="0"/>
            <a:t> </a:t>
          </a:r>
        </a:p>
      </dsp:txBody>
      <dsp:txXfrm>
        <a:off x="883614" y="421864"/>
        <a:ext cx="225212" cy="129572"/>
      </dsp:txXfrm>
    </dsp:sp>
    <dsp:sp modelId="{A032A31E-AE91-44FA-85A2-296A723357AF}">
      <dsp:nvSpPr>
        <dsp:cNvPr id="0" name=""/>
        <dsp:cNvSpPr/>
      </dsp:nvSpPr>
      <dsp:spPr>
        <a:xfrm>
          <a:off x="520878" y="106775"/>
          <a:ext cx="809997" cy="811117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/>
            <a:t> </a:t>
          </a:r>
          <a:endParaRPr lang="pl-PL" sz="1000" kern="1200" dirty="0"/>
        </a:p>
      </dsp:txBody>
      <dsp:txXfrm>
        <a:off x="758121" y="344346"/>
        <a:ext cx="572754" cy="573546"/>
      </dsp:txXfrm>
    </dsp:sp>
    <dsp:sp modelId="{1607FA2A-7085-459D-B8D8-91DFBC2C69D6}">
      <dsp:nvSpPr>
        <dsp:cNvPr id="0" name=""/>
        <dsp:cNvSpPr/>
      </dsp:nvSpPr>
      <dsp:spPr>
        <a:xfrm rot="5400000">
          <a:off x="1368901" y="106775"/>
          <a:ext cx="811117" cy="811117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/>
            <a:t> </a:t>
          </a:r>
          <a:endParaRPr lang="pl-PL" sz="1200" kern="1200" dirty="0"/>
        </a:p>
      </dsp:txBody>
      <dsp:txXfrm rot="-5400000">
        <a:off x="1368901" y="344346"/>
        <a:ext cx="573546" cy="573546"/>
      </dsp:txXfrm>
    </dsp:sp>
    <dsp:sp modelId="{1E249611-C1B9-4A8C-B5D7-2F918A5B9050}">
      <dsp:nvSpPr>
        <dsp:cNvPr id="0" name=""/>
        <dsp:cNvSpPr/>
      </dsp:nvSpPr>
      <dsp:spPr>
        <a:xfrm rot="10800000">
          <a:off x="1368901" y="955357"/>
          <a:ext cx="811117" cy="811117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/>
            <a:t> </a:t>
          </a:r>
        </a:p>
      </dsp:txBody>
      <dsp:txXfrm rot="10800000">
        <a:off x="1368901" y="955357"/>
        <a:ext cx="573546" cy="573546"/>
      </dsp:txXfrm>
    </dsp:sp>
    <dsp:sp modelId="{88704BA1-846B-42C6-8F19-6449CE2C6601}">
      <dsp:nvSpPr>
        <dsp:cNvPr id="0" name=""/>
        <dsp:cNvSpPr/>
      </dsp:nvSpPr>
      <dsp:spPr>
        <a:xfrm rot="16200000">
          <a:off x="520319" y="955357"/>
          <a:ext cx="811117" cy="811117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/>
            <a:t> </a:t>
          </a:r>
        </a:p>
      </dsp:txBody>
      <dsp:txXfrm rot="5400000">
        <a:off x="757890" y="955357"/>
        <a:ext cx="573546" cy="573546"/>
      </dsp:txXfrm>
    </dsp:sp>
    <dsp:sp modelId="{020B614E-8DBC-4F38-AD6F-408D188B3B6F}">
      <dsp:nvSpPr>
        <dsp:cNvPr id="0" name=""/>
        <dsp:cNvSpPr/>
      </dsp:nvSpPr>
      <dsp:spPr>
        <a:xfrm>
          <a:off x="1210143" y="768032"/>
          <a:ext cx="280050" cy="243522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E912A-C0C1-41C3-A688-BAF5DC141E84}">
      <dsp:nvSpPr>
        <dsp:cNvPr id="0" name=""/>
        <dsp:cNvSpPr/>
      </dsp:nvSpPr>
      <dsp:spPr>
        <a:xfrm rot="10800000">
          <a:off x="1210143" y="861695"/>
          <a:ext cx="280050" cy="243522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EEE8C-E5F2-4BC1-82E3-3260DD171762}">
      <dsp:nvSpPr>
        <dsp:cNvPr id="0" name=""/>
        <dsp:cNvSpPr/>
      </dsp:nvSpPr>
      <dsp:spPr>
        <a:xfrm flipH="1">
          <a:off x="1446838" y="1101393"/>
          <a:ext cx="478378" cy="343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500" kern="1200" dirty="0"/>
            <a:t> </a:t>
          </a:r>
        </a:p>
      </dsp:txBody>
      <dsp:txXfrm>
        <a:off x="1597898" y="1194823"/>
        <a:ext cx="319772" cy="242562"/>
      </dsp:txXfrm>
    </dsp:sp>
    <dsp:sp modelId="{36EE0F52-9279-4A27-B8BE-DAE8D2A7BFC7}">
      <dsp:nvSpPr>
        <dsp:cNvPr id="0" name=""/>
        <dsp:cNvSpPr/>
      </dsp:nvSpPr>
      <dsp:spPr>
        <a:xfrm>
          <a:off x="854098" y="1143419"/>
          <a:ext cx="333249" cy="2692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400" kern="1200"/>
        </a:p>
      </dsp:txBody>
      <dsp:txXfrm>
        <a:off x="860012" y="1216644"/>
        <a:ext cx="221446" cy="190105"/>
      </dsp:txXfrm>
    </dsp:sp>
    <dsp:sp modelId="{E9E76286-E1D8-4996-9DDC-B9E637C3131E}">
      <dsp:nvSpPr>
        <dsp:cNvPr id="0" name=""/>
        <dsp:cNvSpPr/>
      </dsp:nvSpPr>
      <dsp:spPr>
        <a:xfrm>
          <a:off x="1585693" y="368343"/>
          <a:ext cx="161803" cy="183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400" kern="1200" dirty="0"/>
        </a:p>
      </dsp:txBody>
      <dsp:txXfrm>
        <a:off x="1637551" y="371660"/>
        <a:ext cx="106628" cy="131000"/>
      </dsp:txXfrm>
    </dsp:sp>
    <dsp:sp modelId="{BEC1237C-9B91-4CEC-B121-23D44E225999}">
      <dsp:nvSpPr>
        <dsp:cNvPr id="0" name=""/>
        <dsp:cNvSpPr/>
      </dsp:nvSpPr>
      <dsp:spPr>
        <a:xfrm>
          <a:off x="879583" y="417833"/>
          <a:ext cx="333249" cy="183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500" kern="1200" dirty="0"/>
            <a:t> </a:t>
          </a:r>
        </a:p>
      </dsp:txBody>
      <dsp:txXfrm>
        <a:off x="883614" y="421864"/>
        <a:ext cx="225212" cy="129572"/>
      </dsp:txXfrm>
    </dsp:sp>
    <dsp:sp modelId="{A032A31E-AE91-44FA-85A2-296A723357AF}">
      <dsp:nvSpPr>
        <dsp:cNvPr id="0" name=""/>
        <dsp:cNvSpPr/>
      </dsp:nvSpPr>
      <dsp:spPr>
        <a:xfrm>
          <a:off x="520878" y="106775"/>
          <a:ext cx="809997" cy="811117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/>
            <a:t> </a:t>
          </a:r>
          <a:endParaRPr lang="pl-PL" sz="1000" kern="1200" dirty="0"/>
        </a:p>
      </dsp:txBody>
      <dsp:txXfrm>
        <a:off x="758121" y="344346"/>
        <a:ext cx="572754" cy="573546"/>
      </dsp:txXfrm>
    </dsp:sp>
    <dsp:sp modelId="{1607FA2A-7085-459D-B8D8-91DFBC2C69D6}">
      <dsp:nvSpPr>
        <dsp:cNvPr id="0" name=""/>
        <dsp:cNvSpPr/>
      </dsp:nvSpPr>
      <dsp:spPr>
        <a:xfrm rot="5400000">
          <a:off x="1368901" y="106775"/>
          <a:ext cx="811117" cy="811117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/>
            <a:t> </a:t>
          </a:r>
          <a:endParaRPr lang="pl-PL" sz="1200" kern="1200" dirty="0"/>
        </a:p>
      </dsp:txBody>
      <dsp:txXfrm rot="-5400000">
        <a:off x="1368901" y="344346"/>
        <a:ext cx="573546" cy="573546"/>
      </dsp:txXfrm>
    </dsp:sp>
    <dsp:sp modelId="{1E249611-C1B9-4A8C-B5D7-2F918A5B9050}">
      <dsp:nvSpPr>
        <dsp:cNvPr id="0" name=""/>
        <dsp:cNvSpPr/>
      </dsp:nvSpPr>
      <dsp:spPr>
        <a:xfrm rot="10800000">
          <a:off x="1368901" y="955357"/>
          <a:ext cx="811117" cy="811117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/>
            <a:t> </a:t>
          </a:r>
        </a:p>
      </dsp:txBody>
      <dsp:txXfrm rot="10800000">
        <a:off x="1368901" y="955357"/>
        <a:ext cx="573546" cy="573546"/>
      </dsp:txXfrm>
    </dsp:sp>
    <dsp:sp modelId="{88704BA1-846B-42C6-8F19-6449CE2C6601}">
      <dsp:nvSpPr>
        <dsp:cNvPr id="0" name=""/>
        <dsp:cNvSpPr/>
      </dsp:nvSpPr>
      <dsp:spPr>
        <a:xfrm rot="16200000">
          <a:off x="520319" y="955357"/>
          <a:ext cx="811117" cy="811117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/>
            <a:t> </a:t>
          </a:r>
        </a:p>
      </dsp:txBody>
      <dsp:txXfrm rot="5400000">
        <a:off x="757890" y="955357"/>
        <a:ext cx="573546" cy="573546"/>
      </dsp:txXfrm>
    </dsp:sp>
    <dsp:sp modelId="{020B614E-8DBC-4F38-AD6F-408D188B3B6F}">
      <dsp:nvSpPr>
        <dsp:cNvPr id="0" name=""/>
        <dsp:cNvSpPr/>
      </dsp:nvSpPr>
      <dsp:spPr>
        <a:xfrm>
          <a:off x="1210143" y="768032"/>
          <a:ext cx="280050" cy="243522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E912A-C0C1-41C3-A688-BAF5DC141E84}">
      <dsp:nvSpPr>
        <dsp:cNvPr id="0" name=""/>
        <dsp:cNvSpPr/>
      </dsp:nvSpPr>
      <dsp:spPr>
        <a:xfrm rot="10800000">
          <a:off x="1210143" y="861695"/>
          <a:ext cx="280050" cy="243522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EEE8C-E5F2-4BC1-82E3-3260DD171762}">
      <dsp:nvSpPr>
        <dsp:cNvPr id="0" name=""/>
        <dsp:cNvSpPr/>
      </dsp:nvSpPr>
      <dsp:spPr>
        <a:xfrm flipH="1">
          <a:off x="1446838" y="1101393"/>
          <a:ext cx="478378" cy="343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500" kern="1200" dirty="0"/>
            <a:t> </a:t>
          </a:r>
        </a:p>
      </dsp:txBody>
      <dsp:txXfrm>
        <a:off x="1597898" y="1194823"/>
        <a:ext cx="319772" cy="242562"/>
      </dsp:txXfrm>
    </dsp:sp>
    <dsp:sp modelId="{36EE0F52-9279-4A27-B8BE-DAE8D2A7BFC7}">
      <dsp:nvSpPr>
        <dsp:cNvPr id="0" name=""/>
        <dsp:cNvSpPr/>
      </dsp:nvSpPr>
      <dsp:spPr>
        <a:xfrm>
          <a:off x="854098" y="1143419"/>
          <a:ext cx="333249" cy="2692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400" kern="1200"/>
        </a:p>
      </dsp:txBody>
      <dsp:txXfrm>
        <a:off x="860012" y="1216644"/>
        <a:ext cx="221446" cy="190105"/>
      </dsp:txXfrm>
    </dsp:sp>
    <dsp:sp modelId="{E9E76286-E1D8-4996-9DDC-B9E637C3131E}">
      <dsp:nvSpPr>
        <dsp:cNvPr id="0" name=""/>
        <dsp:cNvSpPr/>
      </dsp:nvSpPr>
      <dsp:spPr>
        <a:xfrm>
          <a:off x="1585693" y="368343"/>
          <a:ext cx="161803" cy="183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400" kern="1200" dirty="0"/>
        </a:p>
      </dsp:txBody>
      <dsp:txXfrm>
        <a:off x="1637551" y="371660"/>
        <a:ext cx="106628" cy="131000"/>
      </dsp:txXfrm>
    </dsp:sp>
    <dsp:sp modelId="{BEC1237C-9B91-4CEC-B121-23D44E225999}">
      <dsp:nvSpPr>
        <dsp:cNvPr id="0" name=""/>
        <dsp:cNvSpPr/>
      </dsp:nvSpPr>
      <dsp:spPr>
        <a:xfrm>
          <a:off x="879583" y="417833"/>
          <a:ext cx="333249" cy="183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500" kern="1200" dirty="0"/>
            <a:t> </a:t>
          </a:r>
        </a:p>
      </dsp:txBody>
      <dsp:txXfrm>
        <a:off x="883614" y="421864"/>
        <a:ext cx="225212" cy="129572"/>
      </dsp:txXfrm>
    </dsp:sp>
    <dsp:sp modelId="{A032A31E-AE91-44FA-85A2-296A723357AF}">
      <dsp:nvSpPr>
        <dsp:cNvPr id="0" name=""/>
        <dsp:cNvSpPr/>
      </dsp:nvSpPr>
      <dsp:spPr>
        <a:xfrm>
          <a:off x="520878" y="106775"/>
          <a:ext cx="809997" cy="811117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/>
            <a:t> </a:t>
          </a:r>
          <a:endParaRPr lang="pl-PL" sz="1000" kern="1200" dirty="0"/>
        </a:p>
      </dsp:txBody>
      <dsp:txXfrm>
        <a:off x="758121" y="344346"/>
        <a:ext cx="572754" cy="573546"/>
      </dsp:txXfrm>
    </dsp:sp>
    <dsp:sp modelId="{1607FA2A-7085-459D-B8D8-91DFBC2C69D6}">
      <dsp:nvSpPr>
        <dsp:cNvPr id="0" name=""/>
        <dsp:cNvSpPr/>
      </dsp:nvSpPr>
      <dsp:spPr>
        <a:xfrm rot="5400000">
          <a:off x="1368901" y="106775"/>
          <a:ext cx="811117" cy="811117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/>
            <a:t> </a:t>
          </a:r>
          <a:endParaRPr lang="pl-PL" sz="1200" kern="1200" dirty="0"/>
        </a:p>
      </dsp:txBody>
      <dsp:txXfrm rot="-5400000">
        <a:off x="1368901" y="344346"/>
        <a:ext cx="573546" cy="573546"/>
      </dsp:txXfrm>
    </dsp:sp>
    <dsp:sp modelId="{1E249611-C1B9-4A8C-B5D7-2F918A5B9050}">
      <dsp:nvSpPr>
        <dsp:cNvPr id="0" name=""/>
        <dsp:cNvSpPr/>
      </dsp:nvSpPr>
      <dsp:spPr>
        <a:xfrm rot="10800000">
          <a:off x="1368901" y="955357"/>
          <a:ext cx="811117" cy="811117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/>
            <a:t> </a:t>
          </a:r>
        </a:p>
      </dsp:txBody>
      <dsp:txXfrm rot="10800000">
        <a:off x="1368901" y="955357"/>
        <a:ext cx="573546" cy="573546"/>
      </dsp:txXfrm>
    </dsp:sp>
    <dsp:sp modelId="{88704BA1-846B-42C6-8F19-6449CE2C6601}">
      <dsp:nvSpPr>
        <dsp:cNvPr id="0" name=""/>
        <dsp:cNvSpPr/>
      </dsp:nvSpPr>
      <dsp:spPr>
        <a:xfrm rot="16200000">
          <a:off x="520319" y="955357"/>
          <a:ext cx="811117" cy="811117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/>
            <a:t> </a:t>
          </a:r>
        </a:p>
      </dsp:txBody>
      <dsp:txXfrm rot="5400000">
        <a:off x="757890" y="955357"/>
        <a:ext cx="573546" cy="573546"/>
      </dsp:txXfrm>
    </dsp:sp>
    <dsp:sp modelId="{020B614E-8DBC-4F38-AD6F-408D188B3B6F}">
      <dsp:nvSpPr>
        <dsp:cNvPr id="0" name=""/>
        <dsp:cNvSpPr/>
      </dsp:nvSpPr>
      <dsp:spPr>
        <a:xfrm>
          <a:off x="1210143" y="768032"/>
          <a:ext cx="280050" cy="243522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E912A-C0C1-41C3-A688-BAF5DC141E84}">
      <dsp:nvSpPr>
        <dsp:cNvPr id="0" name=""/>
        <dsp:cNvSpPr/>
      </dsp:nvSpPr>
      <dsp:spPr>
        <a:xfrm rot="10800000">
          <a:off x="1210143" y="861695"/>
          <a:ext cx="280050" cy="243522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EEE8C-E5F2-4BC1-82E3-3260DD171762}">
      <dsp:nvSpPr>
        <dsp:cNvPr id="0" name=""/>
        <dsp:cNvSpPr/>
      </dsp:nvSpPr>
      <dsp:spPr>
        <a:xfrm flipH="1">
          <a:off x="1446838" y="1101393"/>
          <a:ext cx="478378" cy="3435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500" kern="1200" dirty="0"/>
            <a:t> </a:t>
          </a:r>
        </a:p>
      </dsp:txBody>
      <dsp:txXfrm>
        <a:off x="1597898" y="1194823"/>
        <a:ext cx="319772" cy="242562"/>
      </dsp:txXfrm>
    </dsp:sp>
    <dsp:sp modelId="{36EE0F52-9279-4A27-B8BE-DAE8D2A7BFC7}">
      <dsp:nvSpPr>
        <dsp:cNvPr id="0" name=""/>
        <dsp:cNvSpPr/>
      </dsp:nvSpPr>
      <dsp:spPr>
        <a:xfrm>
          <a:off x="854098" y="1143419"/>
          <a:ext cx="333249" cy="2692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400" kern="1200"/>
        </a:p>
      </dsp:txBody>
      <dsp:txXfrm>
        <a:off x="860012" y="1216644"/>
        <a:ext cx="221446" cy="190105"/>
      </dsp:txXfrm>
    </dsp:sp>
    <dsp:sp modelId="{E9E76286-E1D8-4996-9DDC-B9E637C3131E}">
      <dsp:nvSpPr>
        <dsp:cNvPr id="0" name=""/>
        <dsp:cNvSpPr/>
      </dsp:nvSpPr>
      <dsp:spPr>
        <a:xfrm>
          <a:off x="1585693" y="368343"/>
          <a:ext cx="161803" cy="183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400" kern="1200" dirty="0"/>
        </a:p>
      </dsp:txBody>
      <dsp:txXfrm>
        <a:off x="1637551" y="371660"/>
        <a:ext cx="106628" cy="131000"/>
      </dsp:txXfrm>
    </dsp:sp>
    <dsp:sp modelId="{BEC1237C-9B91-4CEC-B121-23D44E225999}">
      <dsp:nvSpPr>
        <dsp:cNvPr id="0" name=""/>
        <dsp:cNvSpPr/>
      </dsp:nvSpPr>
      <dsp:spPr>
        <a:xfrm>
          <a:off x="879583" y="417833"/>
          <a:ext cx="333249" cy="183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500" kern="1200" dirty="0"/>
            <a:t> </a:t>
          </a:r>
        </a:p>
      </dsp:txBody>
      <dsp:txXfrm>
        <a:off x="883614" y="421864"/>
        <a:ext cx="225212" cy="129572"/>
      </dsp:txXfrm>
    </dsp:sp>
    <dsp:sp modelId="{A032A31E-AE91-44FA-85A2-296A723357AF}">
      <dsp:nvSpPr>
        <dsp:cNvPr id="0" name=""/>
        <dsp:cNvSpPr/>
      </dsp:nvSpPr>
      <dsp:spPr>
        <a:xfrm>
          <a:off x="520878" y="106775"/>
          <a:ext cx="809997" cy="811117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/>
            <a:t> </a:t>
          </a:r>
          <a:endParaRPr lang="pl-PL" sz="1000" kern="1200" dirty="0"/>
        </a:p>
      </dsp:txBody>
      <dsp:txXfrm>
        <a:off x="758121" y="344346"/>
        <a:ext cx="572754" cy="573546"/>
      </dsp:txXfrm>
    </dsp:sp>
    <dsp:sp modelId="{1607FA2A-7085-459D-B8D8-91DFBC2C69D6}">
      <dsp:nvSpPr>
        <dsp:cNvPr id="0" name=""/>
        <dsp:cNvSpPr/>
      </dsp:nvSpPr>
      <dsp:spPr>
        <a:xfrm rot="5400000">
          <a:off x="1368901" y="106775"/>
          <a:ext cx="811117" cy="811117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/>
            <a:t> </a:t>
          </a:r>
          <a:endParaRPr lang="pl-PL" sz="1200" kern="1200" dirty="0"/>
        </a:p>
      </dsp:txBody>
      <dsp:txXfrm rot="-5400000">
        <a:off x="1368901" y="344346"/>
        <a:ext cx="573546" cy="573546"/>
      </dsp:txXfrm>
    </dsp:sp>
    <dsp:sp modelId="{1E249611-C1B9-4A8C-B5D7-2F918A5B9050}">
      <dsp:nvSpPr>
        <dsp:cNvPr id="0" name=""/>
        <dsp:cNvSpPr/>
      </dsp:nvSpPr>
      <dsp:spPr>
        <a:xfrm rot="10800000">
          <a:off x="1368901" y="955357"/>
          <a:ext cx="811117" cy="811117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/>
            <a:t> </a:t>
          </a:r>
        </a:p>
      </dsp:txBody>
      <dsp:txXfrm rot="10800000">
        <a:off x="1368901" y="955357"/>
        <a:ext cx="573546" cy="573546"/>
      </dsp:txXfrm>
    </dsp:sp>
    <dsp:sp modelId="{88704BA1-846B-42C6-8F19-6449CE2C6601}">
      <dsp:nvSpPr>
        <dsp:cNvPr id="0" name=""/>
        <dsp:cNvSpPr/>
      </dsp:nvSpPr>
      <dsp:spPr>
        <a:xfrm rot="16200000">
          <a:off x="520319" y="955357"/>
          <a:ext cx="811117" cy="811117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/>
            <a:t> </a:t>
          </a:r>
        </a:p>
      </dsp:txBody>
      <dsp:txXfrm rot="5400000">
        <a:off x="757890" y="955357"/>
        <a:ext cx="573546" cy="573546"/>
      </dsp:txXfrm>
    </dsp:sp>
    <dsp:sp modelId="{020B614E-8DBC-4F38-AD6F-408D188B3B6F}">
      <dsp:nvSpPr>
        <dsp:cNvPr id="0" name=""/>
        <dsp:cNvSpPr/>
      </dsp:nvSpPr>
      <dsp:spPr>
        <a:xfrm>
          <a:off x="1210143" y="768032"/>
          <a:ext cx="280050" cy="243522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E912A-C0C1-41C3-A688-BAF5DC141E84}">
      <dsp:nvSpPr>
        <dsp:cNvPr id="0" name=""/>
        <dsp:cNvSpPr/>
      </dsp:nvSpPr>
      <dsp:spPr>
        <a:xfrm rot="10800000">
          <a:off x="1210143" y="861695"/>
          <a:ext cx="280050" cy="243522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3F0CB-6141-436A-825D-3A068F31ACF9}" type="datetimeFigureOut">
              <a:rPr lang="fr-FR" smtClean="0"/>
              <a:t>17/04/2018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D8313-6CE3-4A22-85A3-FAB2C9F1FD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33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err="1"/>
              <a:t>Any</a:t>
            </a:r>
            <a:r>
              <a:rPr lang="pl-PL" dirty="0"/>
              <a:t> </a:t>
            </a:r>
            <a:r>
              <a:rPr lang="pl-PL" dirty="0" err="1"/>
              <a:t>spontaneous</a:t>
            </a:r>
            <a:r>
              <a:rPr lang="pl-PL" dirty="0"/>
              <a:t> </a:t>
            </a:r>
            <a:r>
              <a:rPr lang="pl-PL" dirty="0" err="1"/>
              <a:t>volounteer</a:t>
            </a:r>
            <a:r>
              <a:rPr lang="pl-PL" dirty="0"/>
              <a:t> with a </a:t>
            </a:r>
            <a:r>
              <a:rPr lang="pl-PL" dirty="0" err="1"/>
              <a:t>drone</a:t>
            </a:r>
            <a:r>
              <a:rPr lang="pl-PL" dirty="0"/>
              <a:t> and standard </a:t>
            </a:r>
            <a:r>
              <a:rPr lang="pl-PL" dirty="0" err="1"/>
              <a:t>application</a:t>
            </a:r>
            <a:r>
              <a:rPr lang="pl-PL" dirty="0"/>
              <a:t> for </a:t>
            </a:r>
            <a:r>
              <a:rPr lang="pl-PL" dirty="0" err="1"/>
              <a:t>photo</a:t>
            </a:r>
            <a:r>
              <a:rPr lang="pl-PL" dirty="0"/>
              <a:t> </a:t>
            </a:r>
            <a:r>
              <a:rPr lang="pl-PL" dirty="0" err="1"/>
              <a:t>automatisation</a:t>
            </a:r>
            <a:r>
              <a:rPr lang="pl-PL" dirty="0"/>
              <a:t> and </a:t>
            </a:r>
            <a:r>
              <a:rPr lang="pl-PL" dirty="0" err="1"/>
              <a:t>rotue</a:t>
            </a:r>
            <a:r>
              <a:rPr lang="pl-PL" dirty="0"/>
              <a:t> </a:t>
            </a:r>
            <a:r>
              <a:rPr lang="pl-PL" dirty="0" err="1"/>
              <a:t>planning</a:t>
            </a:r>
            <a:r>
              <a:rPr lang="pl-PL" dirty="0"/>
              <a:t> </a:t>
            </a:r>
            <a:r>
              <a:rPr lang="pl-PL" dirty="0" err="1"/>
              <a:t>can</a:t>
            </a:r>
            <a:r>
              <a:rPr lang="pl-PL" dirty="0"/>
              <a:t> </a:t>
            </a:r>
            <a:r>
              <a:rPr lang="pl-PL" dirty="0" err="1"/>
              <a:t>provide</a:t>
            </a:r>
            <a:r>
              <a:rPr lang="pl-PL" dirty="0"/>
              <a:t> </a:t>
            </a:r>
            <a:r>
              <a:rPr lang="pl-PL" dirty="0" err="1"/>
              <a:t>responders</a:t>
            </a:r>
            <a:r>
              <a:rPr lang="pl-PL" dirty="0"/>
              <a:t> with </a:t>
            </a:r>
            <a:r>
              <a:rPr lang="pl-PL" dirty="0" err="1"/>
              <a:t>photos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5C80C-43E9-4EEB-A35F-B785349363C7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6823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hyperlink" Target="https://twitter.com/DRIVER_PROJECT" TargetMode="External"/><Relationship Id="rId7" Type="http://schemas.openxmlformats.org/officeDocument/2006/relationships/hyperlink" Target="https://www.youtube.com/channel/UCPcaVPfylkukpg938YOAZg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tiff"/><Relationship Id="rId5" Type="http://schemas.openxmlformats.org/officeDocument/2006/relationships/hyperlink" Target="https://www.linkedin.com/groups/8161096/" TargetMode="External"/><Relationship Id="rId4" Type="http://schemas.openxmlformats.org/officeDocument/2006/relationships/image" Target="../media/image3.tiff"/><Relationship Id="rId9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37067" y="2578100"/>
            <a:ext cx="6617205" cy="2565401"/>
          </a:xfrm>
          <a:prstGeom prst="rect">
            <a:avLst/>
          </a:prstGeom>
          <a:solidFill>
            <a:srgbClr val="0534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18532" y="4388479"/>
            <a:ext cx="8606367" cy="755022"/>
          </a:xfrm>
          <a:prstGeom prst="rect">
            <a:avLst/>
          </a:prstGeom>
          <a:solidFill>
            <a:srgbClr val="0049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521" y="70490"/>
            <a:ext cx="3687779" cy="165822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431801" y="2298700"/>
            <a:ext cx="566173" cy="2844801"/>
          </a:xfrm>
          <a:prstGeom prst="rect">
            <a:avLst/>
          </a:prstGeom>
          <a:solidFill>
            <a:srgbClr val="F3B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997975" y="2652224"/>
            <a:ext cx="5856297" cy="1317154"/>
          </a:xfrm>
        </p:spPr>
        <p:txBody>
          <a:bodyPr anchor="b">
            <a:normAutofit/>
          </a:bodyPr>
          <a:lstStyle>
            <a:lvl1pPr algn="l">
              <a:defRPr sz="2400" b="1" cap="all" baseline="0">
                <a:solidFill>
                  <a:schemeClr val="bg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15" name="Espace réservé du texte 17"/>
          <p:cNvSpPr>
            <a:spLocks noGrp="1"/>
          </p:cNvSpPr>
          <p:nvPr>
            <p:ph type="body" sz="quarter" idx="13" hasCustomPrompt="1"/>
          </p:nvPr>
        </p:nvSpPr>
        <p:spPr>
          <a:xfrm>
            <a:off x="997974" y="3891397"/>
            <a:ext cx="6639325" cy="497082"/>
          </a:xfrm>
        </p:spPr>
        <p:txBody>
          <a:bodyPr>
            <a:noAutofit/>
          </a:bodyPr>
          <a:lstStyle>
            <a:lvl1pPr marL="0" indent="0" algn="l">
              <a:buNone/>
              <a:defRPr sz="1600" cap="all" baseline="0">
                <a:solidFill>
                  <a:srgbClr val="F3B329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lvl="0"/>
            <a:r>
              <a:rPr lang="en-GB" noProof="0" dirty="0"/>
              <a:t>SUBTITLE</a:t>
            </a:r>
            <a:r>
              <a:rPr lang="fr-FR" dirty="0"/>
              <a:t> </a:t>
            </a:r>
            <a:r>
              <a:rPr lang="mr-IN" dirty="0"/>
              <a:t>–</a:t>
            </a:r>
            <a:r>
              <a:rPr lang="fr-FR" dirty="0"/>
              <a:t> SP9X</a:t>
            </a:r>
          </a:p>
        </p:txBody>
      </p:sp>
      <p:sp>
        <p:nvSpPr>
          <p:cNvPr id="19" name="Espace réservé du texte 18"/>
          <p:cNvSpPr>
            <a:spLocks noGrp="1"/>
          </p:cNvSpPr>
          <p:nvPr>
            <p:ph type="body" sz="quarter" idx="14" hasCustomPrompt="1"/>
          </p:nvPr>
        </p:nvSpPr>
        <p:spPr>
          <a:xfrm>
            <a:off x="1192708" y="4388479"/>
            <a:ext cx="7532191" cy="399818"/>
          </a:xfrm>
        </p:spPr>
        <p:txBody>
          <a:bodyPr anchor="b">
            <a:noAutofit/>
          </a:bodyPr>
          <a:lstStyle>
            <a:lvl1pPr marL="0" indent="0" algn="r">
              <a:buNone/>
              <a:defRPr sz="1200" baseline="0">
                <a:solidFill>
                  <a:schemeClr val="bg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lvl="0"/>
            <a:r>
              <a:rPr lang="en-GB" noProof="0" dirty="0"/>
              <a:t>Author name, Organisation</a:t>
            </a:r>
          </a:p>
        </p:txBody>
      </p:sp>
      <p:sp>
        <p:nvSpPr>
          <p:cNvPr id="20" name="Espace réservé du texte 18"/>
          <p:cNvSpPr>
            <a:spLocks noGrp="1"/>
          </p:cNvSpPr>
          <p:nvPr>
            <p:ph type="body" sz="quarter" idx="15" hasCustomPrompt="1"/>
          </p:nvPr>
        </p:nvSpPr>
        <p:spPr>
          <a:xfrm>
            <a:off x="1192708" y="4793359"/>
            <a:ext cx="7532191" cy="350142"/>
          </a:xfrm>
        </p:spPr>
        <p:txBody>
          <a:bodyPr anchor="t">
            <a:noAutofit/>
          </a:bodyPr>
          <a:lstStyle>
            <a:lvl1pPr marL="0" indent="0" algn="r">
              <a:buNone/>
              <a:defRPr sz="1200" baseline="0">
                <a:solidFill>
                  <a:schemeClr val="bg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lvl="0"/>
            <a:r>
              <a:rPr lang="en-GB" noProof="0" dirty="0"/>
              <a:t>Date - Location</a:t>
            </a:r>
          </a:p>
        </p:txBody>
      </p:sp>
    </p:spTree>
    <p:extLst>
      <p:ext uri="{BB962C8B-B14F-4D97-AF65-F5344CB8AC3E}">
        <p14:creationId xmlns:p14="http://schemas.microsoft.com/office/powerpoint/2010/main" val="112681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55133" y="1837266"/>
            <a:ext cx="4584700" cy="2298700"/>
          </a:xfrm>
          <a:prstGeom prst="rect">
            <a:avLst/>
          </a:prstGeom>
          <a:solidFill>
            <a:srgbClr val="0534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25923" y="1418165"/>
            <a:ext cx="7760310" cy="2174299"/>
          </a:xfrm>
          <a:prstGeom prst="rect">
            <a:avLst/>
          </a:prstGeom>
          <a:solidFill>
            <a:srgbClr val="0049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052524" y="846666"/>
            <a:ext cx="694384" cy="3479800"/>
          </a:xfrm>
          <a:prstGeom prst="rect">
            <a:avLst/>
          </a:prstGeom>
          <a:solidFill>
            <a:srgbClr val="F3B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1746909" y="1418165"/>
            <a:ext cx="6639324" cy="1317154"/>
          </a:xfrm>
        </p:spPr>
        <p:txBody>
          <a:bodyPr anchor="b">
            <a:normAutofit/>
          </a:bodyPr>
          <a:lstStyle>
            <a:lvl1pPr algn="l">
              <a:defRPr sz="2400" b="1" cap="all" baseline="0">
                <a:solidFill>
                  <a:schemeClr val="bg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r>
              <a:rPr lang="en-GB" noProof="0" dirty="0"/>
              <a:t>SECTION TITLE</a:t>
            </a:r>
          </a:p>
        </p:txBody>
      </p:sp>
      <p:sp>
        <p:nvSpPr>
          <p:cNvPr id="15" name="Espace réservé du texte 17"/>
          <p:cNvSpPr>
            <a:spLocks noGrp="1"/>
          </p:cNvSpPr>
          <p:nvPr>
            <p:ph type="body" sz="quarter" idx="13" hasCustomPrompt="1"/>
          </p:nvPr>
        </p:nvSpPr>
        <p:spPr>
          <a:xfrm>
            <a:off x="1746908" y="2657338"/>
            <a:ext cx="6639325" cy="497082"/>
          </a:xfrm>
        </p:spPr>
        <p:txBody>
          <a:bodyPr>
            <a:noAutofit/>
          </a:bodyPr>
          <a:lstStyle>
            <a:lvl1pPr marL="0" indent="0" algn="l">
              <a:buNone/>
              <a:defRPr sz="1600" cap="small" baseline="0">
                <a:solidFill>
                  <a:srgbClr val="F3B329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93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4483100"/>
            <a:ext cx="622299" cy="660401"/>
          </a:xfrm>
          <a:prstGeom prst="rect">
            <a:avLst/>
          </a:prstGeom>
          <a:solidFill>
            <a:srgbClr val="0534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902200"/>
            <a:ext cx="8255000" cy="241301"/>
          </a:xfrm>
          <a:prstGeom prst="rect">
            <a:avLst/>
          </a:prstGeom>
          <a:solidFill>
            <a:srgbClr val="0049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28650" y="4902199"/>
            <a:ext cx="7626350" cy="2413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Brandon Text Medium" pitchFamily="34" charset="0"/>
              </a:defRPr>
            </a:lvl1pPr>
          </a:lstStyle>
          <a:p>
            <a:r>
              <a:rPr lang="fr-FR" dirty="0"/>
              <a:t>DRIVER+ Project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63569" y="4483101"/>
            <a:ext cx="458731" cy="3878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Brandon Text Medium" pitchFamily="34" charset="0"/>
              </a:defRPr>
            </a:lvl1pPr>
          </a:lstStyle>
          <a:p>
            <a:fld id="{F3F4C4A7-A8A2-774E-9968-91CCA6FE042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4368800"/>
            <a:ext cx="157219" cy="774701"/>
          </a:xfrm>
          <a:prstGeom prst="rect">
            <a:avLst/>
          </a:prstGeom>
          <a:solidFill>
            <a:srgbClr val="F3B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877300" y="1"/>
            <a:ext cx="266700" cy="355599"/>
          </a:xfrm>
          <a:prstGeom prst="rect">
            <a:avLst/>
          </a:prstGeom>
          <a:solidFill>
            <a:srgbClr val="0534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737600" y="-12699"/>
            <a:ext cx="406400" cy="139699"/>
          </a:xfrm>
          <a:prstGeom prst="rect">
            <a:avLst/>
          </a:prstGeom>
          <a:solidFill>
            <a:srgbClr val="0049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042400" y="-12699"/>
            <a:ext cx="101600" cy="457199"/>
          </a:xfrm>
          <a:prstGeom prst="rect">
            <a:avLst/>
          </a:prstGeom>
          <a:solidFill>
            <a:srgbClr val="F3B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443039" y="135467"/>
            <a:ext cx="8207775" cy="5871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 cap="all" baseline="0">
                <a:solidFill>
                  <a:srgbClr val="F3B329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13" name="Espace réservé du texte 17"/>
          <p:cNvSpPr>
            <a:spLocks noGrp="1"/>
          </p:cNvSpPr>
          <p:nvPr>
            <p:ph type="body" sz="quarter" idx="13" hasCustomPrompt="1"/>
          </p:nvPr>
        </p:nvSpPr>
        <p:spPr>
          <a:xfrm>
            <a:off x="443039" y="676138"/>
            <a:ext cx="8207775" cy="471764"/>
          </a:xfrm>
        </p:spPr>
        <p:txBody>
          <a:bodyPr>
            <a:noAutofit/>
          </a:bodyPr>
          <a:lstStyle>
            <a:lvl1pPr marL="0" indent="0" algn="l">
              <a:buNone/>
              <a:defRPr sz="1600" cap="all" baseline="0">
                <a:solidFill>
                  <a:srgbClr val="00497E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38263"/>
            <a:ext cx="8294687" cy="314483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lvl="0"/>
            <a:r>
              <a:rPr lang="en-GB" noProof="0" dirty="0"/>
              <a:t>Your text</a:t>
            </a:r>
          </a:p>
        </p:txBody>
      </p:sp>
    </p:spTree>
    <p:extLst>
      <p:ext uri="{BB962C8B-B14F-4D97-AF65-F5344CB8AC3E}">
        <p14:creationId xmlns:p14="http://schemas.microsoft.com/office/powerpoint/2010/main" val="174234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79500" y="911892"/>
            <a:ext cx="3238500" cy="2136108"/>
          </a:xfrm>
          <a:prstGeom prst="rect">
            <a:avLst/>
          </a:prstGeom>
          <a:solidFill>
            <a:srgbClr val="0534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92667" y="0"/>
            <a:ext cx="4978399" cy="1757650"/>
          </a:xfrm>
          <a:prstGeom prst="rect">
            <a:avLst/>
          </a:prstGeom>
          <a:solidFill>
            <a:srgbClr val="0049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36600" y="0"/>
            <a:ext cx="533400" cy="2827867"/>
          </a:xfrm>
          <a:prstGeom prst="rect">
            <a:avLst/>
          </a:prstGeom>
          <a:solidFill>
            <a:srgbClr val="F3B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1"/>
          <p:cNvSpPr txBox="1">
            <a:spLocks/>
          </p:cNvSpPr>
          <p:nvPr userDrawn="1"/>
        </p:nvSpPr>
        <p:spPr>
          <a:xfrm>
            <a:off x="1113366" y="2195408"/>
            <a:ext cx="3175000" cy="764599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fr-FR" sz="2400" cap="all" baseline="0" dirty="0">
                <a:latin typeface="Brandon Text Medium" pitchFamily="34" charset="0"/>
              </a:rPr>
              <a:t>THANK YOU.</a:t>
            </a:r>
            <a:br>
              <a:rPr lang="fr-FR" sz="2400" cap="all" baseline="0" dirty="0">
                <a:latin typeface="Brandon Text Medium" pitchFamily="34" charset="0"/>
              </a:rPr>
            </a:br>
            <a:r>
              <a:rPr lang="fr-FR" sz="2000" b="0" cap="all" baseline="0" dirty="0">
                <a:solidFill>
                  <a:srgbClr val="F3B329"/>
                </a:solidFill>
                <a:latin typeface="Brandon Text Medium" pitchFamily="34" charset="0"/>
              </a:rPr>
              <a:t>ANY QUESTION?</a:t>
            </a:r>
            <a:endParaRPr lang="fr-FR" sz="2400" b="0" cap="all" baseline="0" dirty="0">
              <a:solidFill>
                <a:srgbClr val="F3B329"/>
              </a:solidFill>
              <a:latin typeface="Brandon Text Medium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865" y="3637287"/>
            <a:ext cx="1872450" cy="150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88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91064" y="894087"/>
            <a:ext cx="6172200" cy="4249413"/>
          </a:xfrm>
          <a:prstGeom prst="rect">
            <a:avLst/>
          </a:prstGeom>
          <a:solidFill>
            <a:srgbClr val="0534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/>
          <p:cNvSpPr/>
          <p:nvPr userDrawn="1"/>
        </p:nvSpPr>
        <p:spPr>
          <a:xfrm>
            <a:off x="3204302" y="0"/>
            <a:ext cx="3725662" cy="1813268"/>
          </a:xfrm>
          <a:prstGeom prst="rect">
            <a:avLst/>
          </a:prstGeom>
          <a:solidFill>
            <a:srgbClr val="0049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75164" y="1343693"/>
            <a:ext cx="711200" cy="3637287"/>
          </a:xfrm>
          <a:prstGeom prst="rect">
            <a:avLst/>
          </a:prstGeom>
          <a:solidFill>
            <a:srgbClr val="F3B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865" y="3637287"/>
            <a:ext cx="1872450" cy="1506213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 userDrawn="1"/>
        </p:nvSpPr>
        <p:spPr>
          <a:xfrm>
            <a:off x="3399364" y="798976"/>
            <a:ext cx="3175000" cy="8992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algn="l"/>
            <a:r>
              <a:rPr lang="fr-FR" sz="2400" dirty="0">
                <a:latin typeface="Brandon Text Medium" pitchFamily="34" charset="0"/>
              </a:rPr>
              <a:t>CONTACT</a:t>
            </a:r>
            <a:br>
              <a:rPr lang="fr-FR" sz="2400" dirty="0">
                <a:latin typeface="Brandon Text Medium" pitchFamily="34" charset="0"/>
              </a:rPr>
            </a:br>
            <a:r>
              <a:rPr lang="fr-FR" sz="2000" b="0" dirty="0">
                <a:solidFill>
                  <a:srgbClr val="F3B329"/>
                </a:solidFill>
                <a:latin typeface="Brandon Text Medium" pitchFamily="34" charset="0"/>
              </a:rPr>
              <a:t>REACH US</a:t>
            </a:r>
            <a:endParaRPr lang="fr-FR" sz="2400" b="0" dirty="0">
              <a:solidFill>
                <a:srgbClr val="F3B329"/>
              </a:solidFill>
              <a:latin typeface="Brandon Text Medium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141529" y="3597374"/>
            <a:ext cx="5358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Project Director - </a:t>
            </a:r>
            <a:r>
              <a:rPr lang="en-US" sz="1200" dirty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Peter Petiet </a:t>
            </a:r>
            <a:r>
              <a:rPr lang="en-US" sz="1200" dirty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peter.petiet@tno.nl</a:t>
            </a:r>
          </a:p>
          <a:p>
            <a:pPr algn="r"/>
            <a:r>
              <a:rPr lang="en-US" sz="1200" b="1" dirty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Project Technical Coordinator -</a:t>
            </a:r>
            <a:r>
              <a:rPr lang="en-US" sz="1200" dirty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 Marcel van Berlo </a:t>
            </a:r>
            <a:r>
              <a:rPr lang="en-US" sz="1200" dirty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marcel.vanberlo@tno.nl</a:t>
            </a:r>
          </a:p>
          <a:p>
            <a:pPr algn="r"/>
            <a:r>
              <a:rPr lang="en-US" sz="1200" b="1" dirty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External Cooperation Manager -</a:t>
            </a:r>
            <a:r>
              <a:rPr lang="en-US" sz="1200" dirty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 Michael Löscher </a:t>
            </a:r>
            <a:r>
              <a:rPr lang="en-US" sz="1200" dirty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loescher@arttic.eu</a:t>
            </a:r>
          </a:p>
        </p:txBody>
      </p:sp>
      <p:pic>
        <p:nvPicPr>
          <p:cNvPr id="17" name="Image 16">
            <a:hlinkClick r:id="rId3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52177" y="2363740"/>
            <a:ext cx="547607" cy="547607"/>
          </a:xfrm>
          <a:prstGeom prst="rect">
            <a:avLst/>
          </a:prstGeom>
        </p:spPr>
      </p:pic>
      <p:pic>
        <p:nvPicPr>
          <p:cNvPr id="18" name="Image 17">
            <a:hlinkClick r:id="rId5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690355" y="2385454"/>
            <a:ext cx="442913" cy="442913"/>
          </a:xfrm>
          <a:prstGeom prst="rect">
            <a:avLst/>
          </a:prstGeom>
        </p:spPr>
      </p:pic>
      <p:pic>
        <p:nvPicPr>
          <p:cNvPr id="19" name="Image 18">
            <a:hlinkClick r:id="rId7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157769" y="2385105"/>
            <a:ext cx="467341" cy="467341"/>
          </a:xfrm>
          <a:prstGeom prst="rect">
            <a:avLst/>
          </a:prstGeom>
        </p:spPr>
      </p:pic>
      <p:sp>
        <p:nvSpPr>
          <p:cNvPr id="20" name="Rectangle 19">
            <a:hlinkClick r:id="rId3"/>
          </p:cNvPr>
          <p:cNvSpPr/>
          <p:nvPr userDrawn="1"/>
        </p:nvSpPr>
        <p:spPr>
          <a:xfrm>
            <a:off x="1468267" y="2920643"/>
            <a:ext cx="16290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@</a:t>
            </a:r>
            <a:r>
              <a:rPr lang="en-US" sz="1200" dirty="0" err="1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driver_project</a:t>
            </a:r>
            <a:endParaRPr lang="en-US" sz="1200" dirty="0">
              <a:solidFill>
                <a:srgbClr val="F3B329"/>
              </a:solidFill>
              <a:latin typeface="Brandon Text Medium" pitchFamily="34" charset="0"/>
              <a:ea typeface="Avenir Book" charset="0"/>
              <a:cs typeface="Avenir Book" charset="0"/>
            </a:endParaRPr>
          </a:p>
        </p:txBody>
      </p:sp>
      <p:sp>
        <p:nvSpPr>
          <p:cNvPr id="21" name="Rectangle 20">
            <a:hlinkClick r:id="rId7"/>
          </p:cNvPr>
          <p:cNvSpPr/>
          <p:nvPr userDrawn="1"/>
        </p:nvSpPr>
        <p:spPr>
          <a:xfrm>
            <a:off x="4576925" y="2928381"/>
            <a:ext cx="16290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Driver Project</a:t>
            </a:r>
          </a:p>
        </p:txBody>
      </p:sp>
      <p:sp>
        <p:nvSpPr>
          <p:cNvPr id="22" name="Rectangle 21">
            <a:hlinkClick r:id="rId5"/>
          </p:cNvPr>
          <p:cNvSpPr/>
          <p:nvPr userDrawn="1"/>
        </p:nvSpPr>
        <p:spPr>
          <a:xfrm>
            <a:off x="3097297" y="2861893"/>
            <a:ext cx="1629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Groups:</a:t>
            </a:r>
          </a:p>
          <a:p>
            <a:pPr algn="ctr"/>
            <a:r>
              <a:rPr lang="en-US" sz="1200" dirty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Driver Project</a:t>
            </a:r>
          </a:p>
        </p:txBody>
      </p:sp>
      <p:pic>
        <p:nvPicPr>
          <p:cNvPr id="25" name="Image 2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746" y="4643622"/>
            <a:ext cx="482146" cy="322742"/>
          </a:xfrm>
          <a:prstGeom prst="rect">
            <a:avLst/>
          </a:prstGeom>
        </p:spPr>
      </p:pic>
      <p:sp>
        <p:nvSpPr>
          <p:cNvPr id="26" name="ZoneTexte 3"/>
          <p:cNvSpPr txBox="1"/>
          <p:nvPr userDrawn="1"/>
        </p:nvSpPr>
        <p:spPr>
          <a:xfrm>
            <a:off x="1467155" y="4582143"/>
            <a:ext cx="5128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800" dirty="0">
                <a:solidFill>
                  <a:schemeClr val="bg1"/>
                </a:solidFill>
              </a:rPr>
              <a:t>This project has received funding from the European Union’s Seventh Framework </a:t>
            </a:r>
            <a:r>
              <a:rPr lang="en-US" sz="800" dirty="0" err="1">
                <a:solidFill>
                  <a:schemeClr val="bg1"/>
                </a:solidFill>
              </a:rPr>
              <a:t>Programme</a:t>
            </a:r>
            <a:r>
              <a:rPr lang="en-US" sz="800" dirty="0">
                <a:solidFill>
                  <a:schemeClr val="bg1"/>
                </a:solidFill>
              </a:rPr>
              <a:t> for research, technological development and demonstration under grant agreement n° 607798. The information and views  set out in this presentation are those</a:t>
            </a:r>
            <a:r>
              <a:rPr lang="en-US" sz="800" baseline="0" dirty="0">
                <a:solidFill>
                  <a:schemeClr val="bg1"/>
                </a:solidFill>
              </a:rPr>
              <a:t> of the author(s) and do not necessarily reflect  the official opinion of the European  Union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2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944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75" b="1" i="0">
                <a:solidFill>
                  <a:srgbClr val="1492CB"/>
                </a:solidFill>
                <a:latin typeface="Yrsa"/>
                <a:cs typeface="Yrs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4/17/2018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0958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Click and change 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to change mask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27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7" r:id="rId2"/>
    <p:sldLayoutId id="2147483688" r:id="rId3"/>
    <p:sldLayoutId id="2147483673" r:id="rId4"/>
    <p:sldLayoutId id="2147483672" r:id="rId5"/>
    <p:sldLayoutId id="2147483689" r:id="rId6"/>
    <p:sldLayoutId id="2147483690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Brandon Text Medium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497E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Brandon Text Medium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497E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Brandon Text Medium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497E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Brandon Text Medium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497E"/>
        </a:buClr>
        <a:buFont typeface="Arial" panose="020B0604020202020204" pitchFamily="34" charset="0"/>
        <a:buChar char="•"/>
        <a:defRPr sz="1100" kern="1200" baseline="0">
          <a:solidFill>
            <a:schemeClr val="tx1"/>
          </a:solidFill>
          <a:latin typeface="Brandon Text Medium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497E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Brandon Text Medium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16.png"/><Relationship Id="rId2" Type="http://schemas.openxmlformats.org/officeDocument/2006/relationships/image" Target="../media/image11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5.jpeg"/><Relationship Id="rId5" Type="http://schemas.openxmlformats.org/officeDocument/2006/relationships/diagramData" Target="../diagrams/data2.xml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microsoft.com/office/2007/relationships/diagramDrawing" Target="../diagrams/drawing2.xml"/><Relationship Id="rId1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16.png"/><Relationship Id="rId2" Type="http://schemas.openxmlformats.org/officeDocument/2006/relationships/image" Target="../media/image11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15.jpeg"/><Relationship Id="rId5" Type="http://schemas.openxmlformats.org/officeDocument/2006/relationships/diagramData" Target="../diagrams/data3.xml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microsoft.com/office/2007/relationships/diagramDrawing" Target="../diagrams/drawing3.xml"/><Relationship Id="rId1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16.png"/><Relationship Id="rId2" Type="http://schemas.openxmlformats.org/officeDocument/2006/relationships/image" Target="../media/image11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15.jpeg"/><Relationship Id="rId5" Type="http://schemas.openxmlformats.org/officeDocument/2006/relationships/diagramData" Target="../diagrams/data4.xml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microsoft.com/office/2007/relationships/diagramDrawing" Target="../diagrams/drawing4.xml"/><Relationship Id="rId1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emo.intergraph.pl/apollo-portal/ApolloPro.aspx?gpw=2fc01301-d314-4272-a610-ea022ed943ab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6.png"/><Relationship Id="rId2" Type="http://schemas.openxmlformats.org/officeDocument/2006/relationships/image" Target="../media/image11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5.jpeg"/><Relationship Id="rId5" Type="http://schemas.openxmlformats.org/officeDocument/2006/relationships/diagramData" Target="../diagrams/data1.xml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microsoft.com/office/2007/relationships/diagramDrawing" Target="../diagrams/drawing1.xml"/><Relationship Id="rId1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Drone Rapid Mapping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Marcin Marjasiewicz, Hexagon SI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900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/>
          </a:p>
        </p:txBody>
      </p:sp>
      <p:pic>
        <p:nvPicPr>
          <p:cNvPr id="2" name="las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42314"/>
            <a:ext cx="9144000" cy="4686874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7515225" y="-3297"/>
            <a:ext cx="1628775" cy="22582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50" dirty="0"/>
              <a:t>Model 3D</a:t>
            </a:r>
          </a:p>
        </p:txBody>
      </p:sp>
    </p:spTree>
    <p:extLst>
      <p:ext uri="{BB962C8B-B14F-4D97-AF65-F5344CB8AC3E}">
        <p14:creationId xmlns:p14="http://schemas.microsoft.com/office/powerpoint/2010/main" val="255392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Tytuł 3">
            <a:extLst>
              <a:ext uri="{FF2B5EF4-FFF2-40B4-BE49-F238E27FC236}">
                <a16:creationId xmlns:a16="http://schemas.microsoft.com/office/drawing/2014/main" id="{EFA29C40-A8F4-4B74-89D7-2C221D4A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541" y="171450"/>
            <a:ext cx="7433031" cy="484173"/>
          </a:xfrm>
        </p:spPr>
        <p:txBody>
          <a:bodyPr/>
          <a:lstStyle/>
          <a:p>
            <a:r>
              <a:rPr lang="en-US" dirty="0"/>
              <a:t>How about drone mission planning?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C3F0250-1C9E-4260-BA39-38E17FA3C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682" y="1214208"/>
            <a:ext cx="2290101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B6D18FA-747B-4566-B073-788F6DDE3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814" y="1220880"/>
            <a:ext cx="2267069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7B9D203-6682-41AF-877D-22B9B2F4A120}"/>
              </a:ext>
            </a:extLst>
          </p:cNvPr>
          <p:cNvSpPr txBox="1"/>
          <p:nvPr/>
        </p:nvSpPr>
        <p:spPr>
          <a:xfrm>
            <a:off x="337117" y="1301583"/>
            <a:ext cx="358457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Dependencies:</a:t>
            </a:r>
          </a:p>
          <a:p>
            <a:r>
              <a:rPr lang="en-US" dirty="0"/>
              <a:t>-Drone model</a:t>
            </a:r>
          </a:p>
          <a:p>
            <a:r>
              <a:rPr lang="en-US" dirty="0"/>
              <a:t>-Camera resolution and focus length</a:t>
            </a:r>
          </a:p>
          <a:p>
            <a:r>
              <a:rPr lang="en-US" dirty="0"/>
              <a:t>-Type of area (city, rural, forests)</a:t>
            </a:r>
          </a:p>
          <a:p>
            <a:r>
              <a:rPr lang="en-US" dirty="0"/>
              <a:t>-Type of product </a:t>
            </a:r>
          </a:p>
          <a:p>
            <a:r>
              <a:rPr lang="en-US" dirty="0"/>
              <a:t>-Expected time of processing</a:t>
            </a:r>
          </a:p>
          <a:p>
            <a:r>
              <a:rPr lang="en-US" dirty="0"/>
              <a:t>-Weather</a:t>
            </a:r>
            <a:endParaRPr lang="pl-PL" dirty="0"/>
          </a:p>
        </p:txBody>
      </p:sp>
      <p:sp>
        <p:nvSpPr>
          <p:cNvPr id="9" name="Symbol zastępczy tekstu 6">
            <a:extLst>
              <a:ext uri="{FF2B5EF4-FFF2-40B4-BE49-F238E27FC236}">
                <a16:creationId xmlns:a16="http://schemas.microsoft.com/office/drawing/2014/main" id="{4ABC0F24-FE62-4FFA-B83B-7028FD4A97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5541" y="631850"/>
            <a:ext cx="8207775" cy="471764"/>
          </a:xfrm>
        </p:spPr>
        <p:txBody>
          <a:bodyPr/>
          <a:lstStyle/>
          <a:p>
            <a:r>
              <a:rPr lang="en-US" dirty="0"/>
              <a:t>It’s all about an experience</a:t>
            </a:r>
            <a:endParaRPr lang="pl-PL" dirty="0"/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B07C35EB-08C7-4D19-9010-C0B584E3B188}"/>
              </a:ext>
            </a:extLst>
          </p:cNvPr>
          <p:cNvSpPr txBox="1"/>
          <p:nvPr/>
        </p:nvSpPr>
        <p:spPr>
          <a:xfrm>
            <a:off x="4492056" y="786243"/>
            <a:ext cx="3789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Best practices in UAV mission planning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66831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Drone Rapid Mapping in Driver+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220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6" name="Tytuł 3">
            <a:extLst>
              <a:ext uri="{FF2B5EF4-FFF2-40B4-BE49-F238E27FC236}">
                <a16:creationId xmlns:a16="http://schemas.microsoft.com/office/drawing/2014/main" id="{4357A123-4DB2-45B8-90D0-D8737B1A0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71450"/>
            <a:ext cx="7708510" cy="519373"/>
          </a:xfrm>
        </p:spPr>
        <p:txBody>
          <a:bodyPr/>
          <a:lstStyle/>
          <a:p>
            <a:r>
              <a:rPr lang="en-US" dirty="0"/>
              <a:t>STEP 1</a:t>
            </a:r>
            <a:endParaRPr lang="pl-PL" dirty="0"/>
          </a:p>
        </p:txBody>
      </p:sp>
      <p:sp>
        <p:nvSpPr>
          <p:cNvPr id="47" name="Prostokąt: zaokrąglone rogi 46">
            <a:extLst>
              <a:ext uri="{FF2B5EF4-FFF2-40B4-BE49-F238E27FC236}">
                <a16:creationId xmlns:a16="http://schemas.microsoft.com/office/drawing/2014/main" id="{CA161F70-09D1-47BD-BCFB-29F35554F526}"/>
              </a:ext>
            </a:extLst>
          </p:cNvPr>
          <p:cNvSpPr/>
          <p:nvPr/>
        </p:nvSpPr>
        <p:spPr>
          <a:xfrm>
            <a:off x="114300" y="942975"/>
            <a:ext cx="2486025" cy="37719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48" name="Prostokąt: zaokrąglone rogi 47">
            <a:extLst>
              <a:ext uri="{FF2B5EF4-FFF2-40B4-BE49-F238E27FC236}">
                <a16:creationId xmlns:a16="http://schemas.microsoft.com/office/drawing/2014/main" id="{7888817D-549F-401E-949E-5E12546DD167}"/>
              </a:ext>
            </a:extLst>
          </p:cNvPr>
          <p:cNvSpPr/>
          <p:nvPr/>
        </p:nvSpPr>
        <p:spPr>
          <a:xfrm>
            <a:off x="6629400" y="942975"/>
            <a:ext cx="2357438" cy="37719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49" name="Dymek myśli: chmurka 48">
            <a:extLst>
              <a:ext uri="{FF2B5EF4-FFF2-40B4-BE49-F238E27FC236}">
                <a16:creationId xmlns:a16="http://schemas.microsoft.com/office/drawing/2014/main" id="{B1EF7D13-177D-484F-A31C-A432C4EEEDDE}"/>
              </a:ext>
            </a:extLst>
          </p:cNvPr>
          <p:cNvSpPr/>
          <p:nvPr/>
        </p:nvSpPr>
        <p:spPr>
          <a:xfrm>
            <a:off x="2825353" y="1328738"/>
            <a:ext cx="3536156" cy="3257550"/>
          </a:xfrm>
          <a:prstGeom prst="cloudCallout">
            <a:avLst>
              <a:gd name="adj1" fmla="val -15855"/>
              <a:gd name="adj2" fmla="val 1614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pic>
        <p:nvPicPr>
          <p:cNvPr id="50" name="Obraz 49">
            <a:extLst>
              <a:ext uri="{FF2B5EF4-FFF2-40B4-BE49-F238E27FC236}">
                <a16:creationId xmlns:a16="http://schemas.microsoft.com/office/drawing/2014/main" id="{02378F84-E430-49FD-B71A-4F5CF42745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952" y="3171825"/>
            <a:ext cx="1486503" cy="893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" name="Obraz 50">
            <a:extLst>
              <a:ext uri="{FF2B5EF4-FFF2-40B4-BE49-F238E27FC236}">
                <a16:creationId xmlns:a16="http://schemas.microsoft.com/office/drawing/2014/main" id="{88D2938E-224B-4B0B-A0C6-533AEBD99A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818" y="3170344"/>
            <a:ext cx="1404919" cy="895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Obraz 51">
            <a:extLst>
              <a:ext uri="{FF2B5EF4-FFF2-40B4-BE49-F238E27FC236}">
                <a16:creationId xmlns:a16="http://schemas.microsoft.com/office/drawing/2014/main" id="{B29AA134-7D27-42C5-B909-D10A3DF785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591" y="1638687"/>
            <a:ext cx="1538864" cy="893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3" name="Grupa 52">
            <a:extLst>
              <a:ext uri="{FF2B5EF4-FFF2-40B4-BE49-F238E27FC236}">
                <a16:creationId xmlns:a16="http://schemas.microsoft.com/office/drawing/2014/main" id="{9DEB0563-977E-4CEA-B5A2-1313ECAFC604}"/>
              </a:ext>
            </a:extLst>
          </p:cNvPr>
          <p:cNvGrpSpPr/>
          <p:nvPr/>
        </p:nvGrpSpPr>
        <p:grpSpPr>
          <a:xfrm>
            <a:off x="2952020" y="1638687"/>
            <a:ext cx="1404717" cy="895472"/>
            <a:chOff x="235655" y="0"/>
            <a:chExt cx="1645129" cy="1065671"/>
          </a:xfrm>
        </p:grpSpPr>
        <p:sp>
          <p:nvSpPr>
            <p:cNvPr id="54" name="Prostokąt: zaokrąglone rogi 53">
              <a:extLst>
                <a:ext uri="{FF2B5EF4-FFF2-40B4-BE49-F238E27FC236}">
                  <a16:creationId xmlns:a16="http://schemas.microsoft.com/office/drawing/2014/main" id="{99547AD0-5942-4022-8789-216A7CB5EFE6}"/>
                </a:ext>
              </a:extLst>
            </p:cNvPr>
            <p:cNvSpPr/>
            <p:nvPr/>
          </p:nvSpPr>
          <p:spPr>
            <a:xfrm>
              <a:off x="235655" y="0"/>
              <a:ext cx="1645129" cy="106567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Prostokąt: zaokrąglone rogi 4">
              <a:extLst>
                <a:ext uri="{FF2B5EF4-FFF2-40B4-BE49-F238E27FC236}">
                  <a16:creationId xmlns:a16="http://schemas.microsoft.com/office/drawing/2014/main" id="{B2E130A9-63CB-4B21-BA53-0E8CD9A7EC8D}"/>
                </a:ext>
              </a:extLst>
            </p:cNvPr>
            <p:cNvSpPr txBox="1"/>
            <p:nvPr/>
          </p:nvSpPr>
          <p:spPr>
            <a:xfrm>
              <a:off x="259064" y="23409"/>
              <a:ext cx="1104772" cy="7524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292" tIns="49292" rIns="49292" bIns="49292" numCol="1" spcCol="1270" anchor="t" anchorCtr="0">
              <a:noAutofit/>
            </a:bodyPr>
            <a:lstStyle/>
            <a:p>
              <a:pPr marL="96441" lvl="1" indent="-96441" defTabSz="45005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pl-PL" sz="1013" dirty="0"/>
                <a:t> </a:t>
              </a:r>
            </a:p>
          </p:txBody>
        </p:sp>
      </p:grpSp>
      <p:graphicFrame>
        <p:nvGraphicFramePr>
          <p:cNvPr id="56" name="Diagram 55">
            <a:extLst>
              <a:ext uri="{FF2B5EF4-FFF2-40B4-BE49-F238E27FC236}">
                <a16:creationId xmlns:a16="http://schemas.microsoft.com/office/drawing/2014/main" id="{00CCD529-07E4-4388-8413-C5797B755750}"/>
              </a:ext>
            </a:extLst>
          </p:cNvPr>
          <p:cNvGraphicFramePr/>
          <p:nvPr>
            <p:extLst/>
          </p:nvPr>
        </p:nvGraphicFramePr>
        <p:xfrm>
          <a:off x="3243262" y="1892300"/>
          <a:ext cx="2700338" cy="1873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7" name="Picture 2" descr="http://demur.pl/system/settimage/202/original/kola-zebate-abstrakcja-na-sciane-naklejki-demur.png?1409047946">
            <a:extLst>
              <a:ext uri="{FF2B5EF4-FFF2-40B4-BE49-F238E27FC236}">
                <a16:creationId xmlns:a16="http://schemas.microsoft.com/office/drawing/2014/main" id="{9D248A57-1FB0-4016-A423-A63539B15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361" y="1760637"/>
            <a:ext cx="1127215" cy="58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http://upanadam.co.nz/wp-content/uploads/2015/02/16219421270_e1b67b7ec2_k.jpg">
            <a:extLst>
              <a:ext uri="{FF2B5EF4-FFF2-40B4-BE49-F238E27FC236}">
                <a16:creationId xmlns:a16="http://schemas.microsoft.com/office/drawing/2014/main" id="{3295BD68-8BB7-43CC-A383-555EF1539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949" y="1259901"/>
            <a:ext cx="1926728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Obraz 58">
            <a:extLst>
              <a:ext uri="{FF2B5EF4-FFF2-40B4-BE49-F238E27FC236}">
                <a16:creationId xmlns:a16="http://schemas.microsoft.com/office/drawing/2014/main" id="{75A5F24A-6961-495E-AE5E-5E3005B71A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5806" y="2921289"/>
            <a:ext cx="1243013" cy="179358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0" name="pole tekstowe 59">
            <a:extLst>
              <a:ext uri="{FF2B5EF4-FFF2-40B4-BE49-F238E27FC236}">
                <a16:creationId xmlns:a16="http://schemas.microsoft.com/office/drawing/2014/main" id="{39F3444D-2684-4F93-B01F-32F2FDDBE912}"/>
              </a:ext>
            </a:extLst>
          </p:cNvPr>
          <p:cNvSpPr txBox="1"/>
          <p:nvPr/>
        </p:nvSpPr>
        <p:spPr>
          <a:xfrm>
            <a:off x="3896787" y="2436717"/>
            <a:ext cx="749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b="1" dirty="0">
                <a:solidFill>
                  <a:schemeClr val="bg1"/>
                </a:solidFill>
              </a:rPr>
              <a:t>Processing</a:t>
            </a:r>
            <a:endParaRPr lang="pl-PL" sz="788" b="1" dirty="0">
              <a:solidFill>
                <a:schemeClr val="bg1"/>
              </a:solidFill>
            </a:endParaRP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5AEA4F48-D88B-41B4-8CD9-CC29A67298D8}"/>
              </a:ext>
            </a:extLst>
          </p:cNvPr>
          <p:cNvSpPr txBox="1"/>
          <p:nvPr/>
        </p:nvSpPr>
        <p:spPr>
          <a:xfrm>
            <a:off x="4624627" y="2436717"/>
            <a:ext cx="749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b="1" dirty="0">
                <a:solidFill>
                  <a:schemeClr val="bg1"/>
                </a:solidFill>
              </a:rPr>
              <a:t>Ortho</a:t>
            </a:r>
            <a:endParaRPr lang="pl-PL" sz="788" b="1" dirty="0">
              <a:solidFill>
                <a:schemeClr val="bg1"/>
              </a:solidFill>
            </a:endParaRPr>
          </a:p>
        </p:txBody>
      </p:sp>
      <p:sp>
        <p:nvSpPr>
          <p:cNvPr id="62" name="pole tekstowe 61">
            <a:extLst>
              <a:ext uri="{FF2B5EF4-FFF2-40B4-BE49-F238E27FC236}">
                <a16:creationId xmlns:a16="http://schemas.microsoft.com/office/drawing/2014/main" id="{4D156348-B115-4D04-892E-FE8C68EFEAD6}"/>
              </a:ext>
            </a:extLst>
          </p:cNvPr>
          <p:cNvSpPr txBox="1"/>
          <p:nvPr/>
        </p:nvSpPr>
        <p:spPr>
          <a:xfrm>
            <a:off x="3786252" y="3063833"/>
            <a:ext cx="749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88" b="1" dirty="0">
                <a:solidFill>
                  <a:schemeClr val="bg1"/>
                </a:solidFill>
              </a:rPr>
              <a:t>DSM</a:t>
            </a:r>
            <a:endParaRPr lang="pl-PL" sz="788" b="1" dirty="0">
              <a:solidFill>
                <a:schemeClr val="bg1"/>
              </a:solidFill>
            </a:endParaRPr>
          </a:p>
        </p:txBody>
      </p: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CBBD871C-8D1B-467B-A2A7-6B1CDA87EF16}"/>
              </a:ext>
            </a:extLst>
          </p:cNvPr>
          <p:cNvSpPr txBox="1"/>
          <p:nvPr/>
        </p:nvSpPr>
        <p:spPr>
          <a:xfrm>
            <a:off x="4647945" y="3079978"/>
            <a:ext cx="749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b="1" dirty="0">
                <a:solidFill>
                  <a:schemeClr val="bg1"/>
                </a:solidFill>
              </a:rPr>
              <a:t>3D Model</a:t>
            </a:r>
            <a:endParaRPr lang="pl-PL" sz="788" b="1" dirty="0">
              <a:solidFill>
                <a:schemeClr val="bg1"/>
              </a:solidFill>
            </a:endParaRPr>
          </a:p>
        </p:txBody>
      </p:sp>
      <p:pic>
        <p:nvPicPr>
          <p:cNvPr id="64" name="Obraz 63">
            <a:extLst>
              <a:ext uri="{FF2B5EF4-FFF2-40B4-BE49-F238E27FC236}">
                <a16:creationId xmlns:a16="http://schemas.microsoft.com/office/drawing/2014/main" id="{15DAF993-B572-4540-BF20-4E05BB23986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071" y="2418107"/>
            <a:ext cx="2025000" cy="1045705"/>
          </a:xfrm>
          <a:prstGeom prst="rect">
            <a:avLst/>
          </a:prstGeom>
        </p:spPr>
      </p:pic>
      <p:sp>
        <p:nvSpPr>
          <p:cNvPr id="65" name="pole tekstowe 64">
            <a:extLst>
              <a:ext uri="{FF2B5EF4-FFF2-40B4-BE49-F238E27FC236}">
                <a16:creationId xmlns:a16="http://schemas.microsoft.com/office/drawing/2014/main" id="{E4EBC50B-A87B-4918-A324-1A60B07C3BB9}"/>
              </a:ext>
            </a:extLst>
          </p:cNvPr>
          <p:cNvSpPr txBox="1"/>
          <p:nvPr/>
        </p:nvSpPr>
        <p:spPr>
          <a:xfrm>
            <a:off x="3717629" y="946404"/>
            <a:ext cx="1794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Processing Cloud</a:t>
            </a:r>
            <a:endParaRPr lang="pl-PL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DDD0E47C-DCDE-490D-AF9B-E14281358744}"/>
              </a:ext>
            </a:extLst>
          </p:cNvPr>
          <p:cNvSpPr txBox="1"/>
          <p:nvPr/>
        </p:nvSpPr>
        <p:spPr>
          <a:xfrm>
            <a:off x="771305" y="930965"/>
            <a:ext cx="1139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Operators</a:t>
            </a:r>
            <a:endParaRPr lang="pl-PL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4CDBACBC-DA35-4F7E-A850-2DF6CBDF4FFB}"/>
              </a:ext>
            </a:extLst>
          </p:cNvPr>
          <p:cNvSpPr txBox="1"/>
          <p:nvPr/>
        </p:nvSpPr>
        <p:spPr>
          <a:xfrm>
            <a:off x="7321856" y="968700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Consumer</a:t>
            </a:r>
            <a:endParaRPr lang="pl-PL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8" name="Obraz 67">
            <a:extLst>
              <a:ext uri="{FF2B5EF4-FFF2-40B4-BE49-F238E27FC236}">
                <a16:creationId xmlns:a16="http://schemas.microsoft.com/office/drawing/2014/main" id="{531DCB42-E266-4FE6-9B40-B7D8F3FC4B2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071" y="1263733"/>
            <a:ext cx="2025000" cy="1136156"/>
          </a:xfrm>
          <a:prstGeom prst="rect">
            <a:avLst/>
          </a:prstGeom>
        </p:spPr>
      </p:pic>
      <p:pic>
        <p:nvPicPr>
          <p:cNvPr id="69" name="Obraz 68">
            <a:extLst>
              <a:ext uri="{FF2B5EF4-FFF2-40B4-BE49-F238E27FC236}">
                <a16:creationId xmlns:a16="http://schemas.microsoft.com/office/drawing/2014/main" id="{EE8F048A-2D9C-4D70-8385-F0B9C3B947F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03071" y="3486127"/>
            <a:ext cx="2025000" cy="1115242"/>
          </a:xfrm>
          <a:prstGeom prst="rect">
            <a:avLst/>
          </a:prstGeom>
        </p:spPr>
      </p:pic>
      <p:pic>
        <p:nvPicPr>
          <p:cNvPr id="71" name="Obraz 70">
            <a:extLst>
              <a:ext uri="{FF2B5EF4-FFF2-40B4-BE49-F238E27FC236}">
                <a16:creationId xmlns:a16="http://schemas.microsoft.com/office/drawing/2014/main" id="{A1262C68-89E2-4118-B84E-46E02C265C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90723" y="2506807"/>
            <a:ext cx="502720" cy="593886"/>
          </a:xfrm>
          <a:prstGeom prst="rect">
            <a:avLst/>
          </a:prstGeom>
        </p:spPr>
      </p:pic>
      <p:sp>
        <p:nvSpPr>
          <p:cNvPr id="72" name="Strzałka: w prawo 71">
            <a:extLst>
              <a:ext uri="{FF2B5EF4-FFF2-40B4-BE49-F238E27FC236}">
                <a16:creationId xmlns:a16="http://schemas.microsoft.com/office/drawing/2014/main" id="{946FE5C7-05C2-44A0-9786-EC1C3264E6D5}"/>
              </a:ext>
            </a:extLst>
          </p:cNvPr>
          <p:cNvSpPr/>
          <p:nvPr/>
        </p:nvSpPr>
        <p:spPr>
          <a:xfrm>
            <a:off x="5544449" y="2702131"/>
            <a:ext cx="1258622" cy="347671"/>
          </a:xfrm>
          <a:prstGeom prst="rightArrow">
            <a:avLst/>
          </a:prstGeom>
          <a:solidFill>
            <a:srgbClr val="376092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74" name="pole tekstowe 73">
            <a:extLst>
              <a:ext uri="{FF2B5EF4-FFF2-40B4-BE49-F238E27FC236}">
                <a16:creationId xmlns:a16="http://schemas.microsoft.com/office/drawing/2014/main" id="{314DA68D-B0D5-43A9-B3F8-1AAC7C67B451}"/>
              </a:ext>
            </a:extLst>
          </p:cNvPr>
          <p:cNvSpPr txBox="1"/>
          <p:nvPr/>
        </p:nvSpPr>
        <p:spPr>
          <a:xfrm>
            <a:off x="5684956" y="2767684"/>
            <a:ext cx="62228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solidFill>
                  <a:schemeClr val="bg1"/>
                </a:solidFill>
              </a:rPr>
              <a:t>Services</a:t>
            </a:r>
            <a:endParaRPr lang="pl-PL" sz="1013" b="1" dirty="0">
              <a:solidFill>
                <a:schemeClr val="bg1"/>
              </a:solidFill>
            </a:endParaRPr>
          </a:p>
        </p:txBody>
      </p: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FADF0079-2687-44C6-B417-A27E378A2928}"/>
              </a:ext>
            </a:extLst>
          </p:cNvPr>
          <p:cNvSpPr txBox="1"/>
          <p:nvPr/>
        </p:nvSpPr>
        <p:spPr>
          <a:xfrm>
            <a:off x="6803069" y="1259955"/>
            <a:ext cx="1032655" cy="24820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013" b="1" dirty="0"/>
              <a:t>Spatial Analysts</a:t>
            </a:r>
            <a:endParaRPr lang="pl-PL" sz="1013" b="1" dirty="0"/>
          </a:p>
        </p:txBody>
      </p:sp>
      <p:sp>
        <p:nvSpPr>
          <p:cNvPr id="76" name="pole tekstowe 75">
            <a:extLst>
              <a:ext uri="{FF2B5EF4-FFF2-40B4-BE49-F238E27FC236}">
                <a16:creationId xmlns:a16="http://schemas.microsoft.com/office/drawing/2014/main" id="{3F1F7FA7-C387-475B-BA03-D6BF3609BAB9}"/>
              </a:ext>
            </a:extLst>
          </p:cNvPr>
          <p:cNvSpPr txBox="1"/>
          <p:nvPr/>
        </p:nvSpPr>
        <p:spPr>
          <a:xfrm>
            <a:off x="6803071" y="2418107"/>
            <a:ext cx="1217000" cy="24820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013" b="1" dirty="0"/>
              <a:t>Situation Overview</a:t>
            </a:r>
            <a:endParaRPr lang="pl-PL" sz="1013" b="1" dirty="0"/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DF3750E7-5945-48AF-B4BA-4E3174552B62}"/>
              </a:ext>
            </a:extLst>
          </p:cNvPr>
          <p:cNvSpPr txBox="1"/>
          <p:nvPr/>
        </p:nvSpPr>
        <p:spPr>
          <a:xfrm>
            <a:off x="6803070" y="3486127"/>
            <a:ext cx="1240792" cy="24820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013" b="1" dirty="0"/>
              <a:t>Remote Sensing</a:t>
            </a:r>
            <a:endParaRPr lang="pl-PL" sz="1013" b="1" dirty="0"/>
          </a:p>
        </p:txBody>
      </p:sp>
      <p:sp>
        <p:nvSpPr>
          <p:cNvPr id="78" name="Prostokąt 77">
            <a:extLst>
              <a:ext uri="{FF2B5EF4-FFF2-40B4-BE49-F238E27FC236}">
                <a16:creationId xmlns:a16="http://schemas.microsoft.com/office/drawing/2014/main" id="{32A462CB-E83E-495A-9326-4305EAF285F4}"/>
              </a:ext>
            </a:extLst>
          </p:cNvPr>
          <p:cNvSpPr/>
          <p:nvPr/>
        </p:nvSpPr>
        <p:spPr>
          <a:xfrm>
            <a:off x="3731202" y="4314666"/>
            <a:ext cx="2047912" cy="44169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Fully automated processing</a:t>
            </a:r>
            <a:endParaRPr lang="pl-PL" sz="1350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A9CCAC9-57FE-4765-B415-A9E6679CB4A3}"/>
              </a:ext>
            </a:extLst>
          </p:cNvPr>
          <p:cNvSpPr/>
          <p:nvPr/>
        </p:nvSpPr>
        <p:spPr>
          <a:xfrm>
            <a:off x="2731911" y="690823"/>
            <a:ext cx="6297789" cy="418009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0" name="Strzałka: w prawo 69">
            <a:extLst>
              <a:ext uri="{FF2B5EF4-FFF2-40B4-BE49-F238E27FC236}">
                <a16:creationId xmlns:a16="http://schemas.microsoft.com/office/drawing/2014/main" id="{E94ABBA8-C673-474C-BD61-E2087D58C250}"/>
              </a:ext>
            </a:extLst>
          </p:cNvPr>
          <p:cNvSpPr/>
          <p:nvPr/>
        </p:nvSpPr>
        <p:spPr>
          <a:xfrm>
            <a:off x="2080840" y="2713492"/>
            <a:ext cx="1263999" cy="347671"/>
          </a:xfrm>
          <a:prstGeom prst="rightArrow">
            <a:avLst/>
          </a:prstGeom>
          <a:solidFill>
            <a:srgbClr val="376092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id="{876891A2-BBFF-4210-A142-5E36332F278B}"/>
              </a:ext>
            </a:extLst>
          </p:cNvPr>
          <p:cNvSpPr txBox="1"/>
          <p:nvPr/>
        </p:nvSpPr>
        <p:spPr>
          <a:xfrm>
            <a:off x="2373182" y="2769304"/>
            <a:ext cx="62549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13" b="1" dirty="0">
                <a:solidFill>
                  <a:schemeClr val="bg1"/>
                </a:solidFill>
              </a:rPr>
              <a:t>Internet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78B3C9C-FF75-4433-873A-8F2A84010015}"/>
              </a:ext>
            </a:extLst>
          </p:cNvPr>
          <p:cNvSpPr txBox="1"/>
          <p:nvPr/>
        </p:nvSpPr>
        <p:spPr>
          <a:xfrm>
            <a:off x="3437008" y="2631483"/>
            <a:ext cx="4432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Simple FTP upload of photos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34637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46" name="Tytuł 3">
            <a:extLst>
              <a:ext uri="{FF2B5EF4-FFF2-40B4-BE49-F238E27FC236}">
                <a16:creationId xmlns:a16="http://schemas.microsoft.com/office/drawing/2014/main" id="{4357A123-4DB2-45B8-90D0-D8737B1A0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71450"/>
            <a:ext cx="7708510" cy="519373"/>
          </a:xfrm>
        </p:spPr>
        <p:txBody>
          <a:bodyPr/>
          <a:lstStyle/>
          <a:p>
            <a:r>
              <a:rPr lang="en-US" dirty="0"/>
              <a:t>STEP 2</a:t>
            </a:r>
            <a:endParaRPr lang="pl-PL" dirty="0"/>
          </a:p>
        </p:txBody>
      </p:sp>
      <p:sp>
        <p:nvSpPr>
          <p:cNvPr id="47" name="Prostokąt: zaokrąglone rogi 46">
            <a:extLst>
              <a:ext uri="{FF2B5EF4-FFF2-40B4-BE49-F238E27FC236}">
                <a16:creationId xmlns:a16="http://schemas.microsoft.com/office/drawing/2014/main" id="{CA161F70-09D1-47BD-BCFB-29F35554F526}"/>
              </a:ext>
            </a:extLst>
          </p:cNvPr>
          <p:cNvSpPr/>
          <p:nvPr/>
        </p:nvSpPr>
        <p:spPr>
          <a:xfrm>
            <a:off x="114300" y="942975"/>
            <a:ext cx="2486025" cy="37719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48" name="Prostokąt: zaokrąglone rogi 47">
            <a:extLst>
              <a:ext uri="{FF2B5EF4-FFF2-40B4-BE49-F238E27FC236}">
                <a16:creationId xmlns:a16="http://schemas.microsoft.com/office/drawing/2014/main" id="{7888817D-549F-401E-949E-5E12546DD167}"/>
              </a:ext>
            </a:extLst>
          </p:cNvPr>
          <p:cNvSpPr/>
          <p:nvPr/>
        </p:nvSpPr>
        <p:spPr>
          <a:xfrm>
            <a:off x="6629400" y="942975"/>
            <a:ext cx="2357438" cy="37719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49" name="Dymek myśli: chmurka 48">
            <a:extLst>
              <a:ext uri="{FF2B5EF4-FFF2-40B4-BE49-F238E27FC236}">
                <a16:creationId xmlns:a16="http://schemas.microsoft.com/office/drawing/2014/main" id="{B1EF7D13-177D-484F-A31C-A432C4EEEDDE}"/>
              </a:ext>
            </a:extLst>
          </p:cNvPr>
          <p:cNvSpPr/>
          <p:nvPr/>
        </p:nvSpPr>
        <p:spPr>
          <a:xfrm>
            <a:off x="2825353" y="1328738"/>
            <a:ext cx="3536156" cy="3257550"/>
          </a:xfrm>
          <a:prstGeom prst="cloudCallout">
            <a:avLst>
              <a:gd name="adj1" fmla="val -15855"/>
              <a:gd name="adj2" fmla="val 1614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pic>
        <p:nvPicPr>
          <p:cNvPr id="50" name="Obraz 49">
            <a:extLst>
              <a:ext uri="{FF2B5EF4-FFF2-40B4-BE49-F238E27FC236}">
                <a16:creationId xmlns:a16="http://schemas.microsoft.com/office/drawing/2014/main" id="{02378F84-E430-49FD-B71A-4F5CF42745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952" y="3171825"/>
            <a:ext cx="1486503" cy="893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" name="Obraz 50">
            <a:extLst>
              <a:ext uri="{FF2B5EF4-FFF2-40B4-BE49-F238E27FC236}">
                <a16:creationId xmlns:a16="http://schemas.microsoft.com/office/drawing/2014/main" id="{88D2938E-224B-4B0B-A0C6-533AEBD99A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818" y="3170344"/>
            <a:ext cx="1404919" cy="895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Obraz 51">
            <a:extLst>
              <a:ext uri="{FF2B5EF4-FFF2-40B4-BE49-F238E27FC236}">
                <a16:creationId xmlns:a16="http://schemas.microsoft.com/office/drawing/2014/main" id="{B29AA134-7D27-42C5-B909-D10A3DF785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591" y="1638687"/>
            <a:ext cx="1538864" cy="893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3" name="Grupa 52">
            <a:extLst>
              <a:ext uri="{FF2B5EF4-FFF2-40B4-BE49-F238E27FC236}">
                <a16:creationId xmlns:a16="http://schemas.microsoft.com/office/drawing/2014/main" id="{9DEB0563-977E-4CEA-B5A2-1313ECAFC604}"/>
              </a:ext>
            </a:extLst>
          </p:cNvPr>
          <p:cNvGrpSpPr/>
          <p:nvPr/>
        </p:nvGrpSpPr>
        <p:grpSpPr>
          <a:xfrm>
            <a:off x="2952020" y="1638687"/>
            <a:ext cx="1404717" cy="895472"/>
            <a:chOff x="235655" y="0"/>
            <a:chExt cx="1645129" cy="1065671"/>
          </a:xfrm>
        </p:grpSpPr>
        <p:sp>
          <p:nvSpPr>
            <p:cNvPr id="54" name="Prostokąt: zaokrąglone rogi 53">
              <a:extLst>
                <a:ext uri="{FF2B5EF4-FFF2-40B4-BE49-F238E27FC236}">
                  <a16:creationId xmlns:a16="http://schemas.microsoft.com/office/drawing/2014/main" id="{99547AD0-5942-4022-8789-216A7CB5EFE6}"/>
                </a:ext>
              </a:extLst>
            </p:cNvPr>
            <p:cNvSpPr/>
            <p:nvPr/>
          </p:nvSpPr>
          <p:spPr>
            <a:xfrm>
              <a:off x="235655" y="0"/>
              <a:ext cx="1645129" cy="106567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Prostokąt: zaokrąglone rogi 4">
              <a:extLst>
                <a:ext uri="{FF2B5EF4-FFF2-40B4-BE49-F238E27FC236}">
                  <a16:creationId xmlns:a16="http://schemas.microsoft.com/office/drawing/2014/main" id="{B2E130A9-63CB-4B21-BA53-0E8CD9A7EC8D}"/>
                </a:ext>
              </a:extLst>
            </p:cNvPr>
            <p:cNvSpPr txBox="1"/>
            <p:nvPr/>
          </p:nvSpPr>
          <p:spPr>
            <a:xfrm>
              <a:off x="259064" y="23409"/>
              <a:ext cx="1104772" cy="7524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292" tIns="49292" rIns="49292" bIns="49292" numCol="1" spcCol="1270" anchor="t" anchorCtr="0">
              <a:noAutofit/>
            </a:bodyPr>
            <a:lstStyle/>
            <a:p>
              <a:pPr marL="96441" lvl="1" indent="-96441" defTabSz="45005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pl-PL" sz="1013" dirty="0"/>
                <a:t> </a:t>
              </a:r>
            </a:p>
          </p:txBody>
        </p:sp>
      </p:grpSp>
      <p:graphicFrame>
        <p:nvGraphicFramePr>
          <p:cNvPr id="56" name="Diagram 55">
            <a:extLst>
              <a:ext uri="{FF2B5EF4-FFF2-40B4-BE49-F238E27FC236}">
                <a16:creationId xmlns:a16="http://schemas.microsoft.com/office/drawing/2014/main" id="{00CCD529-07E4-4388-8413-C5797B755750}"/>
              </a:ext>
            </a:extLst>
          </p:cNvPr>
          <p:cNvGraphicFramePr/>
          <p:nvPr>
            <p:extLst/>
          </p:nvPr>
        </p:nvGraphicFramePr>
        <p:xfrm>
          <a:off x="3243262" y="1892300"/>
          <a:ext cx="2700338" cy="1873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7" name="Picture 2" descr="http://demur.pl/system/settimage/202/original/kola-zebate-abstrakcja-na-sciane-naklejki-demur.png?1409047946">
            <a:extLst>
              <a:ext uri="{FF2B5EF4-FFF2-40B4-BE49-F238E27FC236}">
                <a16:creationId xmlns:a16="http://schemas.microsoft.com/office/drawing/2014/main" id="{9D248A57-1FB0-4016-A423-A63539B15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361" y="1760637"/>
            <a:ext cx="1127215" cy="58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http://upanadam.co.nz/wp-content/uploads/2015/02/16219421270_e1b67b7ec2_k.jpg">
            <a:extLst>
              <a:ext uri="{FF2B5EF4-FFF2-40B4-BE49-F238E27FC236}">
                <a16:creationId xmlns:a16="http://schemas.microsoft.com/office/drawing/2014/main" id="{3295BD68-8BB7-43CC-A383-555EF1539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949" y="1259901"/>
            <a:ext cx="1926728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Obraz 58">
            <a:extLst>
              <a:ext uri="{FF2B5EF4-FFF2-40B4-BE49-F238E27FC236}">
                <a16:creationId xmlns:a16="http://schemas.microsoft.com/office/drawing/2014/main" id="{75A5F24A-6961-495E-AE5E-5E3005B71A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5806" y="2921289"/>
            <a:ext cx="1243013" cy="179358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0" name="pole tekstowe 59">
            <a:extLst>
              <a:ext uri="{FF2B5EF4-FFF2-40B4-BE49-F238E27FC236}">
                <a16:creationId xmlns:a16="http://schemas.microsoft.com/office/drawing/2014/main" id="{39F3444D-2684-4F93-B01F-32F2FDDBE912}"/>
              </a:ext>
            </a:extLst>
          </p:cNvPr>
          <p:cNvSpPr txBox="1"/>
          <p:nvPr/>
        </p:nvSpPr>
        <p:spPr>
          <a:xfrm>
            <a:off x="3896787" y="2436717"/>
            <a:ext cx="749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b="1" dirty="0">
                <a:solidFill>
                  <a:schemeClr val="bg1"/>
                </a:solidFill>
              </a:rPr>
              <a:t>Processing</a:t>
            </a:r>
            <a:endParaRPr lang="pl-PL" sz="788" b="1" dirty="0">
              <a:solidFill>
                <a:schemeClr val="bg1"/>
              </a:solidFill>
            </a:endParaRP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5AEA4F48-D88B-41B4-8CD9-CC29A67298D8}"/>
              </a:ext>
            </a:extLst>
          </p:cNvPr>
          <p:cNvSpPr txBox="1"/>
          <p:nvPr/>
        </p:nvSpPr>
        <p:spPr>
          <a:xfrm>
            <a:off x="4624627" y="2436717"/>
            <a:ext cx="749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b="1" dirty="0">
                <a:solidFill>
                  <a:schemeClr val="bg1"/>
                </a:solidFill>
              </a:rPr>
              <a:t>Ortho</a:t>
            </a:r>
            <a:endParaRPr lang="pl-PL" sz="788" b="1" dirty="0">
              <a:solidFill>
                <a:schemeClr val="bg1"/>
              </a:solidFill>
            </a:endParaRPr>
          </a:p>
        </p:txBody>
      </p:sp>
      <p:sp>
        <p:nvSpPr>
          <p:cNvPr id="62" name="pole tekstowe 61">
            <a:extLst>
              <a:ext uri="{FF2B5EF4-FFF2-40B4-BE49-F238E27FC236}">
                <a16:creationId xmlns:a16="http://schemas.microsoft.com/office/drawing/2014/main" id="{4D156348-B115-4D04-892E-FE8C68EFEAD6}"/>
              </a:ext>
            </a:extLst>
          </p:cNvPr>
          <p:cNvSpPr txBox="1"/>
          <p:nvPr/>
        </p:nvSpPr>
        <p:spPr>
          <a:xfrm>
            <a:off x="3786252" y="3063833"/>
            <a:ext cx="749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88" b="1" dirty="0">
                <a:solidFill>
                  <a:schemeClr val="bg1"/>
                </a:solidFill>
              </a:rPr>
              <a:t>DSM</a:t>
            </a:r>
            <a:endParaRPr lang="pl-PL" sz="788" b="1" dirty="0">
              <a:solidFill>
                <a:schemeClr val="bg1"/>
              </a:solidFill>
            </a:endParaRPr>
          </a:p>
        </p:txBody>
      </p: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CBBD871C-8D1B-467B-A2A7-6B1CDA87EF16}"/>
              </a:ext>
            </a:extLst>
          </p:cNvPr>
          <p:cNvSpPr txBox="1"/>
          <p:nvPr/>
        </p:nvSpPr>
        <p:spPr>
          <a:xfrm>
            <a:off x="4647945" y="3079978"/>
            <a:ext cx="749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b="1" dirty="0">
                <a:solidFill>
                  <a:schemeClr val="bg1"/>
                </a:solidFill>
              </a:rPr>
              <a:t>3D Model</a:t>
            </a:r>
            <a:endParaRPr lang="pl-PL" sz="788" b="1" dirty="0">
              <a:solidFill>
                <a:schemeClr val="bg1"/>
              </a:solidFill>
            </a:endParaRPr>
          </a:p>
        </p:txBody>
      </p:sp>
      <p:pic>
        <p:nvPicPr>
          <p:cNvPr id="64" name="Obraz 63">
            <a:extLst>
              <a:ext uri="{FF2B5EF4-FFF2-40B4-BE49-F238E27FC236}">
                <a16:creationId xmlns:a16="http://schemas.microsoft.com/office/drawing/2014/main" id="{15DAF993-B572-4540-BF20-4E05BB23986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071" y="2418107"/>
            <a:ext cx="2025000" cy="1045705"/>
          </a:xfrm>
          <a:prstGeom prst="rect">
            <a:avLst/>
          </a:prstGeom>
        </p:spPr>
      </p:pic>
      <p:sp>
        <p:nvSpPr>
          <p:cNvPr id="65" name="pole tekstowe 64">
            <a:extLst>
              <a:ext uri="{FF2B5EF4-FFF2-40B4-BE49-F238E27FC236}">
                <a16:creationId xmlns:a16="http://schemas.microsoft.com/office/drawing/2014/main" id="{E4EBC50B-A87B-4918-A324-1A60B07C3BB9}"/>
              </a:ext>
            </a:extLst>
          </p:cNvPr>
          <p:cNvSpPr txBox="1"/>
          <p:nvPr/>
        </p:nvSpPr>
        <p:spPr>
          <a:xfrm>
            <a:off x="3717629" y="946404"/>
            <a:ext cx="1794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Processing Cloud</a:t>
            </a:r>
            <a:endParaRPr lang="pl-PL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DDD0E47C-DCDE-490D-AF9B-E14281358744}"/>
              </a:ext>
            </a:extLst>
          </p:cNvPr>
          <p:cNvSpPr txBox="1"/>
          <p:nvPr/>
        </p:nvSpPr>
        <p:spPr>
          <a:xfrm>
            <a:off x="771305" y="930965"/>
            <a:ext cx="1139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Operators</a:t>
            </a:r>
            <a:endParaRPr lang="pl-PL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4CDBACBC-DA35-4F7E-A850-2DF6CBDF4FFB}"/>
              </a:ext>
            </a:extLst>
          </p:cNvPr>
          <p:cNvSpPr txBox="1"/>
          <p:nvPr/>
        </p:nvSpPr>
        <p:spPr>
          <a:xfrm>
            <a:off x="7321856" y="968700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Consumer</a:t>
            </a:r>
            <a:endParaRPr lang="pl-PL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8" name="Obraz 67">
            <a:extLst>
              <a:ext uri="{FF2B5EF4-FFF2-40B4-BE49-F238E27FC236}">
                <a16:creationId xmlns:a16="http://schemas.microsoft.com/office/drawing/2014/main" id="{531DCB42-E266-4FE6-9B40-B7D8F3FC4B2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071" y="1263733"/>
            <a:ext cx="2025000" cy="1136156"/>
          </a:xfrm>
          <a:prstGeom prst="rect">
            <a:avLst/>
          </a:prstGeom>
        </p:spPr>
      </p:pic>
      <p:pic>
        <p:nvPicPr>
          <p:cNvPr id="69" name="Obraz 68">
            <a:extLst>
              <a:ext uri="{FF2B5EF4-FFF2-40B4-BE49-F238E27FC236}">
                <a16:creationId xmlns:a16="http://schemas.microsoft.com/office/drawing/2014/main" id="{EE8F048A-2D9C-4D70-8385-F0B9C3B947F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03071" y="3486127"/>
            <a:ext cx="2025000" cy="1115242"/>
          </a:xfrm>
          <a:prstGeom prst="rect">
            <a:avLst/>
          </a:prstGeom>
        </p:spPr>
      </p:pic>
      <p:pic>
        <p:nvPicPr>
          <p:cNvPr id="71" name="Obraz 70">
            <a:extLst>
              <a:ext uri="{FF2B5EF4-FFF2-40B4-BE49-F238E27FC236}">
                <a16:creationId xmlns:a16="http://schemas.microsoft.com/office/drawing/2014/main" id="{A1262C68-89E2-4118-B84E-46E02C265C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90723" y="2506807"/>
            <a:ext cx="502720" cy="593886"/>
          </a:xfrm>
          <a:prstGeom prst="rect">
            <a:avLst/>
          </a:prstGeom>
        </p:spPr>
      </p:pic>
      <p:sp>
        <p:nvSpPr>
          <p:cNvPr id="75" name="pole tekstowe 74">
            <a:extLst>
              <a:ext uri="{FF2B5EF4-FFF2-40B4-BE49-F238E27FC236}">
                <a16:creationId xmlns:a16="http://schemas.microsoft.com/office/drawing/2014/main" id="{FADF0079-2687-44C6-B417-A27E378A2928}"/>
              </a:ext>
            </a:extLst>
          </p:cNvPr>
          <p:cNvSpPr txBox="1"/>
          <p:nvPr/>
        </p:nvSpPr>
        <p:spPr>
          <a:xfrm>
            <a:off x="6803069" y="1259955"/>
            <a:ext cx="1032655" cy="24820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013" b="1" dirty="0"/>
              <a:t>Spatial Analysts</a:t>
            </a:r>
            <a:endParaRPr lang="pl-PL" sz="1013" b="1" dirty="0"/>
          </a:p>
        </p:txBody>
      </p:sp>
      <p:sp>
        <p:nvSpPr>
          <p:cNvPr id="76" name="pole tekstowe 75">
            <a:extLst>
              <a:ext uri="{FF2B5EF4-FFF2-40B4-BE49-F238E27FC236}">
                <a16:creationId xmlns:a16="http://schemas.microsoft.com/office/drawing/2014/main" id="{3F1F7FA7-C387-475B-BA03-D6BF3609BAB9}"/>
              </a:ext>
            </a:extLst>
          </p:cNvPr>
          <p:cNvSpPr txBox="1"/>
          <p:nvPr/>
        </p:nvSpPr>
        <p:spPr>
          <a:xfrm>
            <a:off x="6803071" y="2418107"/>
            <a:ext cx="1217000" cy="24820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013" b="1" dirty="0"/>
              <a:t>Situation Overview</a:t>
            </a:r>
            <a:endParaRPr lang="pl-PL" sz="1013" b="1" dirty="0"/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DF3750E7-5945-48AF-B4BA-4E3174552B62}"/>
              </a:ext>
            </a:extLst>
          </p:cNvPr>
          <p:cNvSpPr txBox="1"/>
          <p:nvPr/>
        </p:nvSpPr>
        <p:spPr>
          <a:xfrm>
            <a:off x="6803070" y="3486127"/>
            <a:ext cx="1240792" cy="24820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013" b="1" dirty="0"/>
              <a:t>Remote Sensing</a:t>
            </a:r>
            <a:endParaRPr lang="pl-PL" sz="1013" b="1" dirty="0"/>
          </a:p>
        </p:txBody>
      </p:sp>
      <p:sp>
        <p:nvSpPr>
          <p:cNvPr id="78" name="Prostokąt 77">
            <a:extLst>
              <a:ext uri="{FF2B5EF4-FFF2-40B4-BE49-F238E27FC236}">
                <a16:creationId xmlns:a16="http://schemas.microsoft.com/office/drawing/2014/main" id="{32A462CB-E83E-495A-9326-4305EAF285F4}"/>
              </a:ext>
            </a:extLst>
          </p:cNvPr>
          <p:cNvSpPr/>
          <p:nvPr/>
        </p:nvSpPr>
        <p:spPr>
          <a:xfrm>
            <a:off x="3731202" y="4314666"/>
            <a:ext cx="2047912" cy="44169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Fully automated processing</a:t>
            </a:r>
            <a:endParaRPr lang="pl-PL" sz="1350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A9CCAC9-57FE-4765-B415-A9E6679CB4A3}"/>
              </a:ext>
            </a:extLst>
          </p:cNvPr>
          <p:cNvSpPr/>
          <p:nvPr/>
        </p:nvSpPr>
        <p:spPr>
          <a:xfrm>
            <a:off x="6586537" y="607607"/>
            <a:ext cx="2505957" cy="418009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chemeClr val="dk1"/>
              </a:solidFill>
            </a:endParaRPr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D2499235-BC1D-4D38-8562-C7D27B5E2C56}"/>
              </a:ext>
            </a:extLst>
          </p:cNvPr>
          <p:cNvSpPr/>
          <p:nvPr/>
        </p:nvSpPr>
        <p:spPr>
          <a:xfrm>
            <a:off x="99423" y="583962"/>
            <a:ext cx="2505957" cy="418009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chemeClr val="dk1"/>
              </a:solidFill>
            </a:endParaRPr>
          </a:p>
        </p:txBody>
      </p:sp>
      <p:sp>
        <p:nvSpPr>
          <p:cNvPr id="72" name="Strzałka: w prawo 71">
            <a:extLst>
              <a:ext uri="{FF2B5EF4-FFF2-40B4-BE49-F238E27FC236}">
                <a16:creationId xmlns:a16="http://schemas.microsoft.com/office/drawing/2014/main" id="{946FE5C7-05C2-44A0-9786-EC1C3264E6D5}"/>
              </a:ext>
            </a:extLst>
          </p:cNvPr>
          <p:cNvSpPr/>
          <p:nvPr/>
        </p:nvSpPr>
        <p:spPr>
          <a:xfrm>
            <a:off x="5544449" y="2702131"/>
            <a:ext cx="1258622" cy="347671"/>
          </a:xfrm>
          <a:prstGeom prst="rightArrow">
            <a:avLst/>
          </a:prstGeom>
          <a:solidFill>
            <a:srgbClr val="376092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74" name="pole tekstowe 73">
            <a:extLst>
              <a:ext uri="{FF2B5EF4-FFF2-40B4-BE49-F238E27FC236}">
                <a16:creationId xmlns:a16="http://schemas.microsoft.com/office/drawing/2014/main" id="{314DA68D-B0D5-43A9-B3F8-1AAC7C67B451}"/>
              </a:ext>
            </a:extLst>
          </p:cNvPr>
          <p:cNvSpPr txBox="1"/>
          <p:nvPr/>
        </p:nvSpPr>
        <p:spPr>
          <a:xfrm>
            <a:off x="5684956" y="2767684"/>
            <a:ext cx="62228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solidFill>
                  <a:schemeClr val="bg1"/>
                </a:solidFill>
              </a:rPr>
              <a:t>Services</a:t>
            </a:r>
            <a:endParaRPr lang="pl-PL" sz="1013" b="1" dirty="0">
              <a:solidFill>
                <a:schemeClr val="bg1"/>
              </a:solidFill>
            </a:endParaRPr>
          </a:p>
        </p:txBody>
      </p:sp>
      <p:sp>
        <p:nvSpPr>
          <p:cNvPr id="70" name="Strzałka: w prawo 69">
            <a:extLst>
              <a:ext uri="{FF2B5EF4-FFF2-40B4-BE49-F238E27FC236}">
                <a16:creationId xmlns:a16="http://schemas.microsoft.com/office/drawing/2014/main" id="{E94ABBA8-C673-474C-BD61-E2087D58C250}"/>
              </a:ext>
            </a:extLst>
          </p:cNvPr>
          <p:cNvSpPr/>
          <p:nvPr/>
        </p:nvSpPr>
        <p:spPr>
          <a:xfrm>
            <a:off x="2080840" y="2713492"/>
            <a:ext cx="1263999" cy="347671"/>
          </a:xfrm>
          <a:prstGeom prst="rightArrow">
            <a:avLst/>
          </a:prstGeom>
          <a:solidFill>
            <a:srgbClr val="376092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id="{876891A2-BBFF-4210-A142-5E36332F278B}"/>
              </a:ext>
            </a:extLst>
          </p:cNvPr>
          <p:cNvSpPr txBox="1"/>
          <p:nvPr/>
        </p:nvSpPr>
        <p:spPr>
          <a:xfrm>
            <a:off x="2373182" y="2769304"/>
            <a:ext cx="62549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13" b="1" dirty="0">
                <a:solidFill>
                  <a:schemeClr val="bg1"/>
                </a:solidFill>
              </a:rPr>
              <a:t>Internet</a:t>
            </a: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904D4836-E0E0-47D7-B207-8B5057C5881A}"/>
              </a:ext>
            </a:extLst>
          </p:cNvPr>
          <p:cNvSpPr txBox="1"/>
          <p:nvPr/>
        </p:nvSpPr>
        <p:spPr>
          <a:xfrm>
            <a:off x="6894153" y="2054736"/>
            <a:ext cx="18973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Message to</a:t>
            </a:r>
          </a:p>
          <a:p>
            <a:r>
              <a:rPr lang="en-US" sz="2800" b="1" dirty="0"/>
              <a:t>Driver+ Test-Bed</a:t>
            </a:r>
          </a:p>
          <a:p>
            <a:r>
              <a:rPr lang="en-US" sz="2800" b="1" dirty="0"/>
              <a:t>with URL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4028673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trzałka: w prawo 69">
            <a:extLst>
              <a:ext uri="{FF2B5EF4-FFF2-40B4-BE49-F238E27FC236}">
                <a16:creationId xmlns:a16="http://schemas.microsoft.com/office/drawing/2014/main" id="{E94ABBA8-C673-474C-BD61-E2087D58C250}"/>
              </a:ext>
            </a:extLst>
          </p:cNvPr>
          <p:cNvSpPr/>
          <p:nvPr/>
        </p:nvSpPr>
        <p:spPr>
          <a:xfrm>
            <a:off x="2080840" y="2713492"/>
            <a:ext cx="1263999" cy="347671"/>
          </a:xfrm>
          <a:prstGeom prst="rightArrow">
            <a:avLst/>
          </a:prstGeom>
          <a:solidFill>
            <a:srgbClr val="376092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id="{876891A2-BBFF-4210-A142-5E36332F278B}"/>
              </a:ext>
            </a:extLst>
          </p:cNvPr>
          <p:cNvSpPr txBox="1"/>
          <p:nvPr/>
        </p:nvSpPr>
        <p:spPr>
          <a:xfrm>
            <a:off x="2373182" y="2769304"/>
            <a:ext cx="62549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13" b="1" dirty="0">
                <a:solidFill>
                  <a:schemeClr val="bg1"/>
                </a:solidFill>
              </a:rPr>
              <a:t>Internet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46" name="Tytuł 3">
            <a:extLst>
              <a:ext uri="{FF2B5EF4-FFF2-40B4-BE49-F238E27FC236}">
                <a16:creationId xmlns:a16="http://schemas.microsoft.com/office/drawing/2014/main" id="{4357A123-4DB2-45B8-90D0-D8737B1A0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71450"/>
            <a:ext cx="7708510" cy="519373"/>
          </a:xfrm>
        </p:spPr>
        <p:txBody>
          <a:bodyPr/>
          <a:lstStyle/>
          <a:p>
            <a:r>
              <a:rPr lang="en-US" dirty="0"/>
              <a:t>STEP 3</a:t>
            </a:r>
            <a:endParaRPr lang="pl-PL" dirty="0"/>
          </a:p>
        </p:txBody>
      </p:sp>
      <p:sp>
        <p:nvSpPr>
          <p:cNvPr id="47" name="Prostokąt: zaokrąglone rogi 46">
            <a:extLst>
              <a:ext uri="{FF2B5EF4-FFF2-40B4-BE49-F238E27FC236}">
                <a16:creationId xmlns:a16="http://schemas.microsoft.com/office/drawing/2014/main" id="{CA161F70-09D1-47BD-BCFB-29F35554F526}"/>
              </a:ext>
            </a:extLst>
          </p:cNvPr>
          <p:cNvSpPr/>
          <p:nvPr/>
        </p:nvSpPr>
        <p:spPr>
          <a:xfrm>
            <a:off x="114300" y="942975"/>
            <a:ext cx="2486025" cy="37719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48" name="Prostokąt: zaokrąglone rogi 47">
            <a:extLst>
              <a:ext uri="{FF2B5EF4-FFF2-40B4-BE49-F238E27FC236}">
                <a16:creationId xmlns:a16="http://schemas.microsoft.com/office/drawing/2014/main" id="{7888817D-549F-401E-949E-5E12546DD167}"/>
              </a:ext>
            </a:extLst>
          </p:cNvPr>
          <p:cNvSpPr/>
          <p:nvPr/>
        </p:nvSpPr>
        <p:spPr>
          <a:xfrm>
            <a:off x="6629400" y="942975"/>
            <a:ext cx="2357438" cy="37719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49" name="Dymek myśli: chmurka 48">
            <a:extLst>
              <a:ext uri="{FF2B5EF4-FFF2-40B4-BE49-F238E27FC236}">
                <a16:creationId xmlns:a16="http://schemas.microsoft.com/office/drawing/2014/main" id="{B1EF7D13-177D-484F-A31C-A432C4EEEDDE}"/>
              </a:ext>
            </a:extLst>
          </p:cNvPr>
          <p:cNvSpPr/>
          <p:nvPr/>
        </p:nvSpPr>
        <p:spPr>
          <a:xfrm>
            <a:off x="2825353" y="1328738"/>
            <a:ext cx="3536156" cy="3257550"/>
          </a:xfrm>
          <a:prstGeom prst="cloudCallout">
            <a:avLst>
              <a:gd name="adj1" fmla="val -15855"/>
              <a:gd name="adj2" fmla="val 1614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pic>
        <p:nvPicPr>
          <p:cNvPr id="50" name="Obraz 49">
            <a:extLst>
              <a:ext uri="{FF2B5EF4-FFF2-40B4-BE49-F238E27FC236}">
                <a16:creationId xmlns:a16="http://schemas.microsoft.com/office/drawing/2014/main" id="{02378F84-E430-49FD-B71A-4F5CF42745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952" y="3171825"/>
            <a:ext cx="1486503" cy="893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" name="Obraz 50">
            <a:extLst>
              <a:ext uri="{FF2B5EF4-FFF2-40B4-BE49-F238E27FC236}">
                <a16:creationId xmlns:a16="http://schemas.microsoft.com/office/drawing/2014/main" id="{88D2938E-224B-4B0B-A0C6-533AEBD99A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818" y="3170344"/>
            <a:ext cx="1404919" cy="895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Obraz 51">
            <a:extLst>
              <a:ext uri="{FF2B5EF4-FFF2-40B4-BE49-F238E27FC236}">
                <a16:creationId xmlns:a16="http://schemas.microsoft.com/office/drawing/2014/main" id="{B29AA134-7D27-42C5-B909-D10A3DF785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591" y="1638687"/>
            <a:ext cx="1538864" cy="893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3" name="Grupa 52">
            <a:extLst>
              <a:ext uri="{FF2B5EF4-FFF2-40B4-BE49-F238E27FC236}">
                <a16:creationId xmlns:a16="http://schemas.microsoft.com/office/drawing/2014/main" id="{9DEB0563-977E-4CEA-B5A2-1313ECAFC604}"/>
              </a:ext>
            </a:extLst>
          </p:cNvPr>
          <p:cNvGrpSpPr/>
          <p:nvPr/>
        </p:nvGrpSpPr>
        <p:grpSpPr>
          <a:xfrm>
            <a:off x="2952020" y="1638687"/>
            <a:ext cx="1404717" cy="895472"/>
            <a:chOff x="235655" y="0"/>
            <a:chExt cx="1645129" cy="1065671"/>
          </a:xfrm>
        </p:grpSpPr>
        <p:sp>
          <p:nvSpPr>
            <p:cNvPr id="54" name="Prostokąt: zaokrąglone rogi 53">
              <a:extLst>
                <a:ext uri="{FF2B5EF4-FFF2-40B4-BE49-F238E27FC236}">
                  <a16:creationId xmlns:a16="http://schemas.microsoft.com/office/drawing/2014/main" id="{99547AD0-5942-4022-8789-216A7CB5EFE6}"/>
                </a:ext>
              </a:extLst>
            </p:cNvPr>
            <p:cNvSpPr/>
            <p:nvPr/>
          </p:nvSpPr>
          <p:spPr>
            <a:xfrm>
              <a:off x="235655" y="0"/>
              <a:ext cx="1645129" cy="106567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Prostokąt: zaokrąglone rogi 4">
              <a:extLst>
                <a:ext uri="{FF2B5EF4-FFF2-40B4-BE49-F238E27FC236}">
                  <a16:creationId xmlns:a16="http://schemas.microsoft.com/office/drawing/2014/main" id="{B2E130A9-63CB-4B21-BA53-0E8CD9A7EC8D}"/>
                </a:ext>
              </a:extLst>
            </p:cNvPr>
            <p:cNvSpPr txBox="1"/>
            <p:nvPr/>
          </p:nvSpPr>
          <p:spPr>
            <a:xfrm>
              <a:off x="259064" y="23409"/>
              <a:ext cx="1104772" cy="7524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292" tIns="49292" rIns="49292" bIns="49292" numCol="1" spcCol="1270" anchor="t" anchorCtr="0">
              <a:noAutofit/>
            </a:bodyPr>
            <a:lstStyle/>
            <a:p>
              <a:pPr marL="96441" lvl="1" indent="-96441" defTabSz="45005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pl-PL" sz="1013" dirty="0"/>
                <a:t> </a:t>
              </a:r>
            </a:p>
          </p:txBody>
        </p:sp>
      </p:grpSp>
      <p:graphicFrame>
        <p:nvGraphicFramePr>
          <p:cNvPr id="56" name="Diagram 55">
            <a:extLst>
              <a:ext uri="{FF2B5EF4-FFF2-40B4-BE49-F238E27FC236}">
                <a16:creationId xmlns:a16="http://schemas.microsoft.com/office/drawing/2014/main" id="{00CCD529-07E4-4388-8413-C5797B755750}"/>
              </a:ext>
            </a:extLst>
          </p:cNvPr>
          <p:cNvGraphicFramePr/>
          <p:nvPr>
            <p:extLst/>
          </p:nvPr>
        </p:nvGraphicFramePr>
        <p:xfrm>
          <a:off x="3243262" y="1892300"/>
          <a:ext cx="2700338" cy="1873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7" name="Picture 2" descr="http://demur.pl/system/settimage/202/original/kola-zebate-abstrakcja-na-sciane-naklejki-demur.png?1409047946">
            <a:extLst>
              <a:ext uri="{FF2B5EF4-FFF2-40B4-BE49-F238E27FC236}">
                <a16:creationId xmlns:a16="http://schemas.microsoft.com/office/drawing/2014/main" id="{9D248A57-1FB0-4016-A423-A63539B15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361" y="1760637"/>
            <a:ext cx="1127215" cy="58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http://upanadam.co.nz/wp-content/uploads/2015/02/16219421270_e1b67b7ec2_k.jpg">
            <a:extLst>
              <a:ext uri="{FF2B5EF4-FFF2-40B4-BE49-F238E27FC236}">
                <a16:creationId xmlns:a16="http://schemas.microsoft.com/office/drawing/2014/main" id="{3295BD68-8BB7-43CC-A383-555EF1539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949" y="1259901"/>
            <a:ext cx="1926728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Obraz 58">
            <a:extLst>
              <a:ext uri="{FF2B5EF4-FFF2-40B4-BE49-F238E27FC236}">
                <a16:creationId xmlns:a16="http://schemas.microsoft.com/office/drawing/2014/main" id="{75A5F24A-6961-495E-AE5E-5E3005B71A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5806" y="2921289"/>
            <a:ext cx="1243013" cy="179358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0" name="pole tekstowe 59">
            <a:extLst>
              <a:ext uri="{FF2B5EF4-FFF2-40B4-BE49-F238E27FC236}">
                <a16:creationId xmlns:a16="http://schemas.microsoft.com/office/drawing/2014/main" id="{39F3444D-2684-4F93-B01F-32F2FDDBE912}"/>
              </a:ext>
            </a:extLst>
          </p:cNvPr>
          <p:cNvSpPr txBox="1"/>
          <p:nvPr/>
        </p:nvSpPr>
        <p:spPr>
          <a:xfrm>
            <a:off x="3896787" y="2436717"/>
            <a:ext cx="749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b="1" dirty="0">
                <a:solidFill>
                  <a:schemeClr val="bg1"/>
                </a:solidFill>
              </a:rPr>
              <a:t>Processing</a:t>
            </a:r>
            <a:endParaRPr lang="pl-PL" sz="788" b="1" dirty="0">
              <a:solidFill>
                <a:schemeClr val="bg1"/>
              </a:solidFill>
            </a:endParaRP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5AEA4F48-D88B-41B4-8CD9-CC29A67298D8}"/>
              </a:ext>
            </a:extLst>
          </p:cNvPr>
          <p:cNvSpPr txBox="1"/>
          <p:nvPr/>
        </p:nvSpPr>
        <p:spPr>
          <a:xfrm>
            <a:off x="4624627" y="2436717"/>
            <a:ext cx="749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b="1" dirty="0">
                <a:solidFill>
                  <a:schemeClr val="bg1"/>
                </a:solidFill>
              </a:rPr>
              <a:t>Ortho</a:t>
            </a:r>
            <a:endParaRPr lang="pl-PL" sz="788" b="1" dirty="0">
              <a:solidFill>
                <a:schemeClr val="bg1"/>
              </a:solidFill>
            </a:endParaRPr>
          </a:p>
        </p:txBody>
      </p:sp>
      <p:sp>
        <p:nvSpPr>
          <p:cNvPr id="62" name="pole tekstowe 61">
            <a:extLst>
              <a:ext uri="{FF2B5EF4-FFF2-40B4-BE49-F238E27FC236}">
                <a16:creationId xmlns:a16="http://schemas.microsoft.com/office/drawing/2014/main" id="{4D156348-B115-4D04-892E-FE8C68EFEAD6}"/>
              </a:ext>
            </a:extLst>
          </p:cNvPr>
          <p:cNvSpPr txBox="1"/>
          <p:nvPr/>
        </p:nvSpPr>
        <p:spPr>
          <a:xfrm>
            <a:off x="3786252" y="3063833"/>
            <a:ext cx="749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88" b="1" dirty="0">
                <a:solidFill>
                  <a:schemeClr val="bg1"/>
                </a:solidFill>
              </a:rPr>
              <a:t>DSM</a:t>
            </a:r>
            <a:endParaRPr lang="pl-PL" sz="788" b="1" dirty="0">
              <a:solidFill>
                <a:schemeClr val="bg1"/>
              </a:solidFill>
            </a:endParaRPr>
          </a:p>
        </p:txBody>
      </p: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CBBD871C-8D1B-467B-A2A7-6B1CDA87EF16}"/>
              </a:ext>
            </a:extLst>
          </p:cNvPr>
          <p:cNvSpPr txBox="1"/>
          <p:nvPr/>
        </p:nvSpPr>
        <p:spPr>
          <a:xfrm>
            <a:off x="4647945" y="3079978"/>
            <a:ext cx="749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b="1" dirty="0">
                <a:solidFill>
                  <a:schemeClr val="bg1"/>
                </a:solidFill>
              </a:rPr>
              <a:t>3D Model</a:t>
            </a:r>
            <a:endParaRPr lang="pl-PL" sz="788" b="1" dirty="0">
              <a:solidFill>
                <a:schemeClr val="bg1"/>
              </a:solidFill>
            </a:endParaRPr>
          </a:p>
        </p:txBody>
      </p:sp>
      <p:pic>
        <p:nvPicPr>
          <p:cNvPr id="64" name="Obraz 63">
            <a:extLst>
              <a:ext uri="{FF2B5EF4-FFF2-40B4-BE49-F238E27FC236}">
                <a16:creationId xmlns:a16="http://schemas.microsoft.com/office/drawing/2014/main" id="{15DAF993-B572-4540-BF20-4E05BB23986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071" y="2418107"/>
            <a:ext cx="2025000" cy="1045705"/>
          </a:xfrm>
          <a:prstGeom prst="rect">
            <a:avLst/>
          </a:prstGeom>
        </p:spPr>
      </p:pic>
      <p:sp>
        <p:nvSpPr>
          <p:cNvPr id="65" name="pole tekstowe 64">
            <a:extLst>
              <a:ext uri="{FF2B5EF4-FFF2-40B4-BE49-F238E27FC236}">
                <a16:creationId xmlns:a16="http://schemas.microsoft.com/office/drawing/2014/main" id="{E4EBC50B-A87B-4918-A324-1A60B07C3BB9}"/>
              </a:ext>
            </a:extLst>
          </p:cNvPr>
          <p:cNvSpPr txBox="1"/>
          <p:nvPr/>
        </p:nvSpPr>
        <p:spPr>
          <a:xfrm>
            <a:off x="3717629" y="946404"/>
            <a:ext cx="1794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Processing Cloud</a:t>
            </a:r>
            <a:endParaRPr lang="pl-PL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DDD0E47C-DCDE-490D-AF9B-E14281358744}"/>
              </a:ext>
            </a:extLst>
          </p:cNvPr>
          <p:cNvSpPr txBox="1"/>
          <p:nvPr/>
        </p:nvSpPr>
        <p:spPr>
          <a:xfrm>
            <a:off x="771305" y="930965"/>
            <a:ext cx="1139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Operators</a:t>
            </a:r>
            <a:endParaRPr lang="pl-PL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4CDBACBC-DA35-4F7E-A850-2DF6CBDF4FFB}"/>
              </a:ext>
            </a:extLst>
          </p:cNvPr>
          <p:cNvSpPr txBox="1"/>
          <p:nvPr/>
        </p:nvSpPr>
        <p:spPr>
          <a:xfrm>
            <a:off x="7321856" y="968700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Consumer</a:t>
            </a:r>
            <a:endParaRPr lang="pl-PL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8" name="Obraz 67">
            <a:extLst>
              <a:ext uri="{FF2B5EF4-FFF2-40B4-BE49-F238E27FC236}">
                <a16:creationId xmlns:a16="http://schemas.microsoft.com/office/drawing/2014/main" id="{531DCB42-E266-4FE6-9B40-B7D8F3FC4B2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071" y="1263733"/>
            <a:ext cx="2025000" cy="1136156"/>
          </a:xfrm>
          <a:prstGeom prst="rect">
            <a:avLst/>
          </a:prstGeom>
        </p:spPr>
      </p:pic>
      <p:pic>
        <p:nvPicPr>
          <p:cNvPr id="69" name="Obraz 68">
            <a:extLst>
              <a:ext uri="{FF2B5EF4-FFF2-40B4-BE49-F238E27FC236}">
                <a16:creationId xmlns:a16="http://schemas.microsoft.com/office/drawing/2014/main" id="{EE8F048A-2D9C-4D70-8385-F0B9C3B947F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03071" y="3486127"/>
            <a:ext cx="2025000" cy="1115242"/>
          </a:xfrm>
          <a:prstGeom prst="rect">
            <a:avLst/>
          </a:prstGeom>
        </p:spPr>
      </p:pic>
      <p:pic>
        <p:nvPicPr>
          <p:cNvPr id="71" name="Obraz 70">
            <a:extLst>
              <a:ext uri="{FF2B5EF4-FFF2-40B4-BE49-F238E27FC236}">
                <a16:creationId xmlns:a16="http://schemas.microsoft.com/office/drawing/2014/main" id="{A1262C68-89E2-4118-B84E-46E02C265C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90723" y="2506807"/>
            <a:ext cx="502720" cy="593886"/>
          </a:xfrm>
          <a:prstGeom prst="rect">
            <a:avLst/>
          </a:prstGeom>
        </p:spPr>
      </p:pic>
      <p:sp>
        <p:nvSpPr>
          <p:cNvPr id="75" name="pole tekstowe 74">
            <a:extLst>
              <a:ext uri="{FF2B5EF4-FFF2-40B4-BE49-F238E27FC236}">
                <a16:creationId xmlns:a16="http://schemas.microsoft.com/office/drawing/2014/main" id="{FADF0079-2687-44C6-B417-A27E378A2928}"/>
              </a:ext>
            </a:extLst>
          </p:cNvPr>
          <p:cNvSpPr txBox="1"/>
          <p:nvPr/>
        </p:nvSpPr>
        <p:spPr>
          <a:xfrm>
            <a:off x="6803069" y="1259955"/>
            <a:ext cx="1032655" cy="24820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013" b="1" dirty="0"/>
              <a:t>Spatial Analysts</a:t>
            </a:r>
            <a:endParaRPr lang="pl-PL" sz="1013" b="1" dirty="0"/>
          </a:p>
        </p:txBody>
      </p:sp>
      <p:sp>
        <p:nvSpPr>
          <p:cNvPr id="76" name="pole tekstowe 75">
            <a:extLst>
              <a:ext uri="{FF2B5EF4-FFF2-40B4-BE49-F238E27FC236}">
                <a16:creationId xmlns:a16="http://schemas.microsoft.com/office/drawing/2014/main" id="{3F1F7FA7-C387-475B-BA03-D6BF3609BAB9}"/>
              </a:ext>
            </a:extLst>
          </p:cNvPr>
          <p:cNvSpPr txBox="1"/>
          <p:nvPr/>
        </p:nvSpPr>
        <p:spPr>
          <a:xfrm>
            <a:off x="6803071" y="2418107"/>
            <a:ext cx="1217000" cy="24820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013" b="1" dirty="0"/>
              <a:t>Situation Overview</a:t>
            </a:r>
            <a:endParaRPr lang="pl-PL" sz="1013" b="1" dirty="0"/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DF3750E7-5945-48AF-B4BA-4E3174552B62}"/>
              </a:ext>
            </a:extLst>
          </p:cNvPr>
          <p:cNvSpPr txBox="1"/>
          <p:nvPr/>
        </p:nvSpPr>
        <p:spPr>
          <a:xfrm>
            <a:off x="6803070" y="3486127"/>
            <a:ext cx="1240792" cy="24820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013" b="1" dirty="0"/>
              <a:t>Remote Sensing</a:t>
            </a:r>
            <a:endParaRPr lang="pl-PL" sz="1013" b="1" dirty="0"/>
          </a:p>
        </p:txBody>
      </p:sp>
      <p:sp>
        <p:nvSpPr>
          <p:cNvPr id="78" name="Prostokąt 77">
            <a:extLst>
              <a:ext uri="{FF2B5EF4-FFF2-40B4-BE49-F238E27FC236}">
                <a16:creationId xmlns:a16="http://schemas.microsoft.com/office/drawing/2014/main" id="{32A462CB-E83E-495A-9326-4305EAF285F4}"/>
              </a:ext>
            </a:extLst>
          </p:cNvPr>
          <p:cNvSpPr/>
          <p:nvPr/>
        </p:nvSpPr>
        <p:spPr>
          <a:xfrm>
            <a:off x="3731202" y="4314666"/>
            <a:ext cx="2047912" cy="44169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Fully automated processing</a:t>
            </a:r>
            <a:endParaRPr lang="pl-PL" sz="1350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A9CCAC9-57FE-4765-B415-A9E6679CB4A3}"/>
              </a:ext>
            </a:extLst>
          </p:cNvPr>
          <p:cNvSpPr/>
          <p:nvPr/>
        </p:nvSpPr>
        <p:spPr>
          <a:xfrm>
            <a:off x="114300" y="612084"/>
            <a:ext cx="6515100" cy="418009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78B3C9C-FF75-4433-873A-8F2A84010015}"/>
              </a:ext>
            </a:extLst>
          </p:cNvPr>
          <p:cNvSpPr txBox="1"/>
          <p:nvPr/>
        </p:nvSpPr>
        <p:spPr>
          <a:xfrm>
            <a:off x="885262" y="1929884"/>
            <a:ext cx="55830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GeoTIFF</a:t>
            </a:r>
            <a:r>
              <a:rPr lang="en-US" sz="2800" b="1" dirty="0"/>
              <a:t> got published on </a:t>
            </a:r>
            <a:r>
              <a:rPr lang="en-US" sz="2800" b="1" dirty="0" err="1"/>
              <a:t>Geoserver</a:t>
            </a:r>
            <a:endParaRPr lang="en-US" sz="2800" b="1" dirty="0"/>
          </a:p>
          <a:p>
            <a:endParaRPr lang="en-US" sz="2800" b="1" dirty="0"/>
          </a:p>
          <a:p>
            <a:r>
              <a:rPr lang="en-US" sz="2800" b="1" dirty="0"/>
              <a:t>Hexagon portal with data</a:t>
            </a:r>
            <a:endParaRPr lang="pl-PL" sz="2800" b="1" dirty="0"/>
          </a:p>
        </p:txBody>
      </p:sp>
      <p:sp>
        <p:nvSpPr>
          <p:cNvPr id="72" name="Strzałka: w prawo 71">
            <a:extLst>
              <a:ext uri="{FF2B5EF4-FFF2-40B4-BE49-F238E27FC236}">
                <a16:creationId xmlns:a16="http://schemas.microsoft.com/office/drawing/2014/main" id="{946FE5C7-05C2-44A0-9786-EC1C3264E6D5}"/>
              </a:ext>
            </a:extLst>
          </p:cNvPr>
          <p:cNvSpPr/>
          <p:nvPr/>
        </p:nvSpPr>
        <p:spPr>
          <a:xfrm>
            <a:off x="5544449" y="2702131"/>
            <a:ext cx="1258622" cy="347671"/>
          </a:xfrm>
          <a:prstGeom prst="rightArrow">
            <a:avLst/>
          </a:prstGeom>
          <a:solidFill>
            <a:srgbClr val="376092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74" name="pole tekstowe 73">
            <a:extLst>
              <a:ext uri="{FF2B5EF4-FFF2-40B4-BE49-F238E27FC236}">
                <a16:creationId xmlns:a16="http://schemas.microsoft.com/office/drawing/2014/main" id="{314DA68D-B0D5-43A9-B3F8-1AAC7C67B451}"/>
              </a:ext>
            </a:extLst>
          </p:cNvPr>
          <p:cNvSpPr txBox="1"/>
          <p:nvPr/>
        </p:nvSpPr>
        <p:spPr>
          <a:xfrm>
            <a:off x="5684956" y="2767684"/>
            <a:ext cx="62228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solidFill>
                  <a:schemeClr val="bg1"/>
                </a:solidFill>
              </a:rPr>
              <a:t>Services</a:t>
            </a:r>
            <a:endParaRPr lang="pl-PL" sz="1013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37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Driver+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Explore your data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Hands-on training</a:t>
            </a:r>
          </a:p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82709" y="3151584"/>
            <a:ext cx="1847910" cy="139858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Explore your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Compare datasets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1110C97-6D32-4675-829C-8C8DCF4E6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266" y="998180"/>
            <a:ext cx="5101772" cy="3678829"/>
          </a:xfrm>
          <a:prstGeom prst="rect">
            <a:avLst/>
          </a:prstGeom>
        </p:spPr>
      </p:pic>
      <p:sp>
        <p:nvSpPr>
          <p:cNvPr id="9" name="Strzałka: w prawo 8">
            <a:extLst>
              <a:ext uri="{FF2B5EF4-FFF2-40B4-BE49-F238E27FC236}">
                <a16:creationId xmlns:a16="http://schemas.microsoft.com/office/drawing/2014/main" id="{C5D0F16B-B690-416B-89AC-B4F074265B79}"/>
              </a:ext>
            </a:extLst>
          </p:cNvPr>
          <p:cNvSpPr/>
          <p:nvPr/>
        </p:nvSpPr>
        <p:spPr>
          <a:xfrm>
            <a:off x="2701730" y="2139491"/>
            <a:ext cx="1870270" cy="347671"/>
          </a:xfrm>
          <a:prstGeom prst="rightArrow">
            <a:avLst/>
          </a:prstGeom>
          <a:solidFill>
            <a:srgbClr val="376092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089C6D6-FAB3-49DC-AEF4-008555BBC19F}"/>
              </a:ext>
            </a:extLst>
          </p:cNvPr>
          <p:cNvSpPr/>
          <p:nvPr/>
        </p:nvSpPr>
        <p:spPr>
          <a:xfrm>
            <a:off x="714182" y="207175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b="1" dirty="0">
                <a:hlinkClick r:id="rId3"/>
              </a:rPr>
              <a:t>LINK to Portal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2446931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Driver+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Explore your 3D data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Open SOURCE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4483C6E-8CD7-4704-9BBB-F0FF0AC92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96" y="1497043"/>
            <a:ext cx="4150474" cy="3316350"/>
          </a:xfrm>
          <a:prstGeom prst="rect">
            <a:avLst/>
          </a:prstGeom>
        </p:spPr>
      </p:pic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9F0FC226-2912-4968-8CB5-6FD4D19CC4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3186" y="1085010"/>
            <a:ext cx="2904770" cy="587143"/>
          </a:xfrm>
        </p:spPr>
        <p:txBody>
          <a:bodyPr/>
          <a:lstStyle/>
          <a:p>
            <a:r>
              <a:rPr lang="en-US" dirty="0" err="1"/>
              <a:t>CloudCompare</a:t>
            </a:r>
            <a:endParaRPr lang="pl-PL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FF860253-8860-4C0B-85A3-24E957FD2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497" y="1494458"/>
            <a:ext cx="4271341" cy="3315441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F914C6E-ACF3-4012-AE30-8EB9CBD2DDDF}"/>
              </a:ext>
            </a:extLst>
          </p:cNvPr>
          <p:cNvSpPr txBox="1">
            <a:spLocks/>
          </p:cNvSpPr>
          <p:nvPr/>
        </p:nvSpPr>
        <p:spPr>
          <a:xfrm>
            <a:off x="4625497" y="660005"/>
            <a:ext cx="8207775" cy="471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None/>
              <a:defRPr sz="1600" kern="1200" cap="all" baseline="0">
                <a:solidFill>
                  <a:srgbClr val="00497E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Windows 10 build-in app</a:t>
            </a:r>
          </a:p>
        </p:txBody>
      </p:sp>
      <p:sp>
        <p:nvSpPr>
          <p:cNvPr id="16" name="Symbol zastępczy tekstu 10">
            <a:extLst>
              <a:ext uri="{FF2B5EF4-FFF2-40B4-BE49-F238E27FC236}">
                <a16:creationId xmlns:a16="http://schemas.microsoft.com/office/drawing/2014/main" id="{1FF41A3D-53AC-46E0-8C82-41EDDAC98DFD}"/>
              </a:ext>
            </a:extLst>
          </p:cNvPr>
          <p:cNvSpPr txBox="1">
            <a:spLocks/>
          </p:cNvSpPr>
          <p:nvPr/>
        </p:nvSpPr>
        <p:spPr>
          <a:xfrm>
            <a:off x="4675644" y="1069164"/>
            <a:ext cx="2904770" cy="587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497E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Brandon Text Medium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3D Builder</a:t>
            </a:r>
            <a:endParaRPr lang="pl-PL" dirty="0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86A483D8-5C4A-4CC4-A955-05E21D7B48F2}"/>
              </a:ext>
            </a:extLst>
          </p:cNvPr>
          <p:cNvSpPr/>
          <p:nvPr/>
        </p:nvSpPr>
        <p:spPr>
          <a:xfrm>
            <a:off x="1986844" y="4222755"/>
            <a:ext cx="5904089" cy="58714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Just </a:t>
            </a:r>
            <a:r>
              <a:rPr lang="en-US" dirty="0" err="1"/>
              <a:t>Drag&amp;Drop</a:t>
            </a:r>
            <a:r>
              <a:rPr lang="en-US" dirty="0"/>
              <a:t> *.</a:t>
            </a:r>
            <a:r>
              <a:rPr lang="en-US" dirty="0" err="1"/>
              <a:t>obj</a:t>
            </a:r>
            <a:r>
              <a:rPr lang="en-US" dirty="0"/>
              <a:t> files of model into 3D Viewer app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46813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753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132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Driver+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Drone Rapid Mapping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Our solution offers fast, ON cloud UAV photos processing. </a:t>
            </a:r>
          </a:p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42913" y="1113997"/>
            <a:ext cx="8294687" cy="3144837"/>
          </a:xfrm>
        </p:spPr>
        <p:txBody>
          <a:bodyPr/>
          <a:lstStyle/>
          <a:p>
            <a:r>
              <a:rPr lang="en-GB" dirty="0"/>
              <a:t>As a product Consumer got current picture of situation, which enables him to perform further analyses on it.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F39D94B-8E9E-40C6-8F06-8E097A2866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300" y="1600624"/>
            <a:ext cx="6333817" cy="3247375"/>
          </a:xfrm>
          <a:prstGeom prst="rect">
            <a:avLst/>
          </a:prstGeom>
        </p:spPr>
      </p:pic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340041B0-5A43-4B5A-B66E-D215521F1BF0}"/>
              </a:ext>
            </a:extLst>
          </p:cNvPr>
          <p:cNvSpPr/>
          <p:nvPr/>
        </p:nvSpPr>
        <p:spPr>
          <a:xfrm rot="17047494">
            <a:off x="4174767" y="726281"/>
            <a:ext cx="1417997" cy="5203028"/>
          </a:xfrm>
          <a:prstGeom prst="triangle">
            <a:avLst>
              <a:gd name="adj" fmla="val 34253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33A6B5C-1FC0-4089-9AE2-0F801656E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918" y="2571120"/>
            <a:ext cx="2448343" cy="2180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4128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  <a:endParaRPr lang="fr-FR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drone</a:t>
            </a:r>
            <a:r>
              <a:rPr lang="pl-PL" dirty="0"/>
              <a:t> </a:t>
            </a:r>
            <a:r>
              <a:rPr lang="pl-PL" dirty="0" err="1"/>
              <a:t>Rapid</a:t>
            </a:r>
            <a:r>
              <a:rPr lang="pl-PL" dirty="0"/>
              <a:t> </a:t>
            </a:r>
            <a:r>
              <a:rPr lang="pl-PL" dirty="0" err="1"/>
              <a:t>mapping</a:t>
            </a:r>
            <a:r>
              <a:rPr lang="pl-PL" dirty="0"/>
              <a:t> </a:t>
            </a: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4"/>
          </p:nvPr>
        </p:nvSpPr>
        <p:spPr>
          <a:xfrm>
            <a:off x="356128" y="973982"/>
            <a:ext cx="8294687" cy="4160837"/>
          </a:xfrm>
        </p:spPr>
        <p:txBody>
          <a:bodyPr>
            <a:normAutofit lnSpcReduction="10000"/>
          </a:bodyPr>
          <a:lstStyle/>
          <a:p>
            <a:r>
              <a:rPr lang="en-GB" sz="1500" b="1" dirty="0">
                <a:latin typeface="+mn-lt"/>
              </a:rPr>
              <a:t>User Story (solution utilisation) in accordance with Trial 1 scenario:</a:t>
            </a:r>
          </a:p>
          <a:p>
            <a:r>
              <a:rPr lang="en-GB" sz="1500" dirty="0">
                <a:latin typeface="+mn-lt"/>
              </a:rPr>
              <a:t>Generating </a:t>
            </a:r>
            <a:r>
              <a:rPr lang="en-GB" sz="1500" dirty="0" err="1">
                <a:latin typeface="+mn-lt"/>
              </a:rPr>
              <a:t>ortophotomap</a:t>
            </a:r>
            <a:r>
              <a:rPr lang="en-GB" sz="1500" dirty="0">
                <a:latin typeface="+mn-lt"/>
              </a:rPr>
              <a:t> and 3D model of</a:t>
            </a:r>
            <a:r>
              <a:rPr lang="en-GB" dirty="0">
                <a:latin typeface="+mn-lt"/>
              </a:rPr>
              <a:t>:</a:t>
            </a:r>
          </a:p>
          <a:p>
            <a:pPr marL="771525" lvl="1" indent="-257175">
              <a:buFont typeface="Wingdings" panose="05000000000000000000" pitchFamily="2" charset="2"/>
              <a:buChar char="§"/>
            </a:pPr>
            <a:r>
              <a:rPr lang="en-GB" sz="1500" dirty="0"/>
              <a:t>riverbanks – determining the range and extension of the </a:t>
            </a:r>
            <a:r>
              <a:rPr lang="pl-PL" sz="1500" dirty="0" err="1"/>
              <a:t>leak</a:t>
            </a:r>
            <a:r>
              <a:rPr lang="pl-PL" sz="1500" dirty="0"/>
              <a:t> </a:t>
            </a:r>
            <a:r>
              <a:rPr lang="en-GB" sz="1500" dirty="0">
                <a:solidFill>
                  <a:schemeClr val="tx2"/>
                </a:solidFill>
              </a:rPr>
              <a:t>(environmental damage assessment, collecting data to measure surface stream of the river)</a:t>
            </a:r>
          </a:p>
          <a:p>
            <a:pPr marL="771525" lvl="1" indent="-257175">
              <a:buFont typeface="Wingdings" panose="05000000000000000000" pitchFamily="2" charset="2"/>
              <a:buChar char="§"/>
            </a:pPr>
            <a:r>
              <a:rPr lang="en-GB" sz="1500" dirty="0"/>
              <a:t>reservoir embankments  -</a:t>
            </a:r>
            <a:r>
              <a:rPr lang="en-GB" sz="1500" dirty="0">
                <a:solidFill>
                  <a:schemeClr val="tx2"/>
                </a:solidFill>
              </a:rPr>
              <a:t> </a:t>
            </a:r>
            <a:r>
              <a:rPr lang="en-GB" sz="1500" dirty="0"/>
              <a:t>assessing the current state </a:t>
            </a:r>
            <a:r>
              <a:rPr lang="pl-PL" sz="1500" dirty="0"/>
              <a:t>of </a:t>
            </a:r>
            <a:r>
              <a:rPr lang="pl-PL" sz="1500" dirty="0" err="1"/>
              <a:t>levees</a:t>
            </a:r>
            <a:r>
              <a:rPr lang="pl-PL" sz="1500" dirty="0"/>
              <a:t> </a:t>
            </a:r>
            <a:r>
              <a:rPr lang="en-GB" sz="1500" dirty="0"/>
              <a:t>without risk of injure </a:t>
            </a:r>
            <a:r>
              <a:rPr lang="en-GB" sz="1500" dirty="0">
                <a:solidFill>
                  <a:schemeClr val="tx2"/>
                </a:solidFill>
              </a:rPr>
              <a:t>(damage assessment, support of identification of </a:t>
            </a:r>
            <a:r>
              <a:rPr lang="pl-PL" sz="1500" dirty="0" err="1">
                <a:solidFill>
                  <a:schemeClr val="tx2"/>
                </a:solidFill>
              </a:rPr>
              <a:t>breach</a:t>
            </a:r>
            <a:r>
              <a:rPr lang="en-GB" sz="1500" dirty="0">
                <a:solidFill>
                  <a:schemeClr val="tx2"/>
                </a:solidFill>
              </a:rPr>
              <a:t>)</a:t>
            </a:r>
          </a:p>
          <a:p>
            <a:pPr marL="771525" lvl="1" indent="-257175">
              <a:buFont typeface="Wingdings" panose="05000000000000000000" pitchFamily="2" charset="2"/>
              <a:buChar char="§"/>
            </a:pPr>
            <a:r>
              <a:rPr lang="en-GB" sz="1500" dirty="0"/>
              <a:t>fast finding best location for pumps and spill barriers dislocation</a:t>
            </a:r>
          </a:p>
          <a:p>
            <a:pPr lvl="0"/>
            <a:r>
              <a:rPr lang="en-GB" sz="1500" dirty="0" err="1">
                <a:solidFill>
                  <a:prstClr val="black"/>
                </a:solidFill>
                <a:latin typeface="Calibri" panose="020F0502020204030204"/>
              </a:rPr>
              <a:t>Ortophotomap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 is instantly displayed on all connected geoportals and COP’s and easily shared with other:</a:t>
            </a:r>
          </a:p>
          <a:p>
            <a:pPr marL="771525" lvl="1" indent="-257175">
              <a:buFont typeface="Wingdings" panose="05000000000000000000" pitchFamily="2" charset="2"/>
              <a:buChar char="§"/>
            </a:pPr>
            <a:r>
              <a:rPr lang="en-GB" sz="1500" dirty="0">
                <a:solidFill>
                  <a:schemeClr val="tx2"/>
                </a:solidFill>
              </a:rPr>
              <a:t>Incident Commander is provided with visualisation that can be further used inside any COP</a:t>
            </a:r>
          </a:p>
          <a:p>
            <a:pPr marL="771525" lvl="1" indent="-257175">
              <a:buFont typeface="Wingdings" panose="05000000000000000000" pitchFamily="2" charset="2"/>
              <a:buChar char="§"/>
            </a:pPr>
            <a:r>
              <a:rPr lang="en-GB" sz="1500" dirty="0">
                <a:solidFill>
                  <a:schemeClr val="tx2"/>
                </a:solidFill>
              </a:rPr>
              <a:t>3D model aids navigating the responders vehicles through rough terrain, it depicts also damages that was caused by incident </a:t>
            </a:r>
          </a:p>
          <a:p>
            <a:pPr marL="771525" lvl="1" indent="-257175">
              <a:buFont typeface="Wingdings" panose="05000000000000000000" pitchFamily="2" charset="2"/>
              <a:buChar char="§"/>
            </a:pPr>
            <a:r>
              <a:rPr lang="en-GB" sz="1500" dirty="0">
                <a:solidFill>
                  <a:schemeClr val="tx2"/>
                </a:solidFill>
              </a:rPr>
              <a:t>3D model aids quickly brief highest level of management and politics. It is shown during press conference to helps informing population</a:t>
            </a:r>
          </a:p>
          <a:p>
            <a:pPr lvl="1" indent="0">
              <a:buNone/>
            </a:pPr>
            <a:endParaRPr lang="en-GB" sz="1500" dirty="0">
              <a:solidFill>
                <a:schemeClr val="tx2"/>
              </a:solidFill>
            </a:endParaRPr>
          </a:p>
          <a:p>
            <a:pPr lvl="1" indent="0">
              <a:buNone/>
            </a:pPr>
            <a:r>
              <a:rPr lang="en-GB" sz="1500" dirty="0">
                <a:solidFill>
                  <a:schemeClr val="tx2"/>
                </a:solidFill>
              </a:rPr>
              <a:t>Solution shares data as standard georeferenced map images, e.g. WMS or displays it on own, dedicated Geospatial Portal. 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9637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40" y="0"/>
            <a:ext cx="8023860" cy="4274930"/>
          </a:xfrm>
          <a:prstGeom prst="rect">
            <a:avLst/>
          </a:prstGeom>
        </p:spPr>
      </p:pic>
      <p:sp>
        <p:nvSpPr>
          <p:cNvPr id="6" name="Trójkąt równoramienny 5"/>
          <p:cNvSpPr/>
          <p:nvPr/>
        </p:nvSpPr>
        <p:spPr>
          <a:xfrm rot="16200000">
            <a:off x="3796114" y="1537365"/>
            <a:ext cx="2397275" cy="1618574"/>
          </a:xfrm>
          <a:prstGeom prst="triangle">
            <a:avLst>
              <a:gd name="adj" fmla="val 43063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038" y="1163254"/>
            <a:ext cx="2561197" cy="2382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ole tekstowe 8"/>
          <p:cNvSpPr txBox="1"/>
          <p:nvPr/>
        </p:nvSpPr>
        <p:spPr>
          <a:xfrm>
            <a:off x="185941" y="242087"/>
            <a:ext cx="3205874" cy="4760278"/>
          </a:xfrm>
          <a:prstGeom prst="rect">
            <a:avLst/>
          </a:prstGeom>
          <a:solidFill>
            <a:srgbClr val="FFC71E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GB" sz="1350" b="1" dirty="0">
                <a:solidFill>
                  <a:schemeClr val="tx1"/>
                </a:solidFill>
              </a:rPr>
              <a:t>08.40</a:t>
            </a:r>
            <a:r>
              <a:rPr lang="en-GB" sz="1350" dirty="0">
                <a:solidFill>
                  <a:schemeClr val="tx1"/>
                </a:solidFill>
              </a:rPr>
              <a:t> Reservoir leakage </a:t>
            </a:r>
          </a:p>
          <a:p>
            <a:pPr>
              <a:spcAft>
                <a:spcPts val="450"/>
              </a:spcAft>
            </a:pPr>
            <a:r>
              <a:rPr lang="en-GB" sz="1350" b="1" dirty="0">
                <a:solidFill>
                  <a:schemeClr val="tx1"/>
                </a:solidFill>
              </a:rPr>
              <a:t>08.55 </a:t>
            </a:r>
            <a:r>
              <a:rPr lang="en-GB" sz="1350" dirty="0">
                <a:solidFill>
                  <a:schemeClr val="tx1"/>
                </a:solidFill>
              </a:rPr>
              <a:t>Responders, alarmed by automatic system arrive. The incident commander asks for additional support. </a:t>
            </a:r>
          </a:p>
          <a:p>
            <a:pPr>
              <a:spcAft>
                <a:spcPts val="450"/>
              </a:spcAft>
            </a:pPr>
            <a:r>
              <a:rPr lang="en-GB" sz="1350" b="1" dirty="0">
                <a:solidFill>
                  <a:schemeClr val="tx1"/>
                </a:solidFill>
              </a:rPr>
              <a:t>09:10 </a:t>
            </a:r>
            <a:r>
              <a:rPr lang="en-GB" sz="1350" dirty="0">
                <a:solidFill>
                  <a:schemeClr val="tx1"/>
                </a:solidFill>
              </a:rPr>
              <a:t>Reservoir owner, local CM team or other responder sets the </a:t>
            </a:r>
            <a:r>
              <a:rPr lang="en-GB" sz="1350" b="1" dirty="0">
                <a:solidFill>
                  <a:schemeClr val="tx1"/>
                </a:solidFill>
              </a:rPr>
              <a:t>5 minute </a:t>
            </a:r>
            <a:r>
              <a:rPr lang="en-GB" sz="1350" dirty="0">
                <a:solidFill>
                  <a:schemeClr val="tx1"/>
                </a:solidFill>
              </a:rPr>
              <a:t>automatic mission for aerial photography with casual off</a:t>
            </a:r>
            <a:r>
              <a:rPr lang="pl-PL" sz="1350" dirty="0">
                <a:solidFill>
                  <a:schemeClr val="tx1"/>
                </a:solidFill>
              </a:rPr>
              <a:t>-</a:t>
            </a:r>
            <a:r>
              <a:rPr lang="en-GB" sz="1350" dirty="0">
                <a:solidFill>
                  <a:schemeClr val="tx1"/>
                </a:solidFill>
              </a:rPr>
              <a:t>the</a:t>
            </a:r>
            <a:r>
              <a:rPr lang="pl-PL" sz="1350" dirty="0">
                <a:solidFill>
                  <a:schemeClr val="tx1"/>
                </a:solidFill>
              </a:rPr>
              <a:t>-</a:t>
            </a:r>
            <a:r>
              <a:rPr lang="en-GB" sz="1350" dirty="0">
                <a:solidFill>
                  <a:schemeClr val="tx1"/>
                </a:solidFill>
              </a:rPr>
              <a:t>shelf hobby drone. </a:t>
            </a:r>
            <a:r>
              <a:rPr lang="en-GB" sz="1350" b="1" dirty="0">
                <a:solidFill>
                  <a:schemeClr val="tx1"/>
                </a:solidFill>
              </a:rPr>
              <a:t>The area: about 9 ha. </a:t>
            </a:r>
          </a:p>
          <a:p>
            <a:pPr>
              <a:spcAft>
                <a:spcPts val="450"/>
              </a:spcAft>
            </a:pPr>
            <a:r>
              <a:rPr lang="en-GB" sz="1350" b="1" dirty="0">
                <a:solidFill>
                  <a:schemeClr val="tx1"/>
                </a:solidFill>
              </a:rPr>
              <a:t>09.19</a:t>
            </a:r>
            <a:r>
              <a:rPr lang="en-GB" sz="1350" dirty="0">
                <a:solidFill>
                  <a:schemeClr val="tx1"/>
                </a:solidFill>
              </a:rPr>
              <a:t> Mission</a:t>
            </a:r>
            <a:r>
              <a:rPr lang="pl-PL" sz="1350" dirty="0">
                <a:solidFill>
                  <a:schemeClr val="tx1"/>
                </a:solidFill>
              </a:rPr>
              <a:t> </a:t>
            </a:r>
            <a:r>
              <a:rPr lang="pl-PL" sz="1350" dirty="0" err="1">
                <a:solidFill>
                  <a:schemeClr val="tx1"/>
                </a:solidFill>
              </a:rPr>
              <a:t>ends</a:t>
            </a:r>
            <a:r>
              <a:rPr lang="pl-PL" sz="1350" dirty="0">
                <a:solidFill>
                  <a:schemeClr val="tx1"/>
                </a:solidFill>
              </a:rPr>
              <a:t>, </a:t>
            </a:r>
            <a:r>
              <a:rPr lang="pl-PL" sz="1350" dirty="0" err="1">
                <a:solidFill>
                  <a:schemeClr val="tx1"/>
                </a:solidFill>
              </a:rPr>
              <a:t>it</a:t>
            </a:r>
            <a:r>
              <a:rPr lang="pl-PL" sz="1350" dirty="0">
                <a:solidFill>
                  <a:schemeClr val="tx1"/>
                </a:solidFill>
              </a:rPr>
              <a:t> was </a:t>
            </a:r>
            <a:r>
              <a:rPr lang="pl-PL" sz="1350" dirty="0" err="1">
                <a:solidFill>
                  <a:schemeClr val="tx1"/>
                </a:solidFill>
              </a:rPr>
              <a:t>lenghtened</a:t>
            </a:r>
            <a:r>
              <a:rPr lang="pl-PL" sz="1350" dirty="0">
                <a:solidFill>
                  <a:schemeClr val="tx1"/>
                </a:solidFill>
              </a:rPr>
              <a:t> </a:t>
            </a:r>
            <a:r>
              <a:rPr lang="en-GB" sz="1350" dirty="0">
                <a:solidFill>
                  <a:schemeClr val="tx1"/>
                </a:solidFill>
              </a:rPr>
              <a:t>due to light rain and wind up to 12 m/s   </a:t>
            </a:r>
          </a:p>
          <a:p>
            <a:pPr>
              <a:spcAft>
                <a:spcPts val="450"/>
              </a:spcAft>
            </a:pPr>
            <a:r>
              <a:rPr lang="en-GB" sz="1350" b="1" dirty="0">
                <a:solidFill>
                  <a:schemeClr val="tx1"/>
                </a:solidFill>
              </a:rPr>
              <a:t>09.21</a:t>
            </a:r>
            <a:r>
              <a:rPr lang="en-GB" sz="1350" dirty="0">
                <a:solidFill>
                  <a:schemeClr val="tx1"/>
                </a:solidFill>
              </a:rPr>
              <a:t> Data (84photos, 700mb) is transferred on lap-top </a:t>
            </a:r>
          </a:p>
          <a:p>
            <a:pPr>
              <a:spcAft>
                <a:spcPts val="450"/>
              </a:spcAft>
            </a:pPr>
            <a:r>
              <a:rPr lang="en-GB" sz="1350" b="1" dirty="0">
                <a:solidFill>
                  <a:schemeClr val="tx1"/>
                </a:solidFill>
              </a:rPr>
              <a:t>09.30</a:t>
            </a:r>
            <a:r>
              <a:rPr lang="en-GB" sz="1350" dirty="0">
                <a:solidFill>
                  <a:schemeClr val="tx1"/>
                </a:solidFill>
              </a:rPr>
              <a:t> Data is sent via LTE (10Mb/s) [9 min]</a:t>
            </a:r>
          </a:p>
          <a:p>
            <a:pPr>
              <a:spcAft>
                <a:spcPts val="450"/>
              </a:spcAft>
            </a:pPr>
            <a:r>
              <a:rPr lang="en-GB" sz="1350" b="1" dirty="0">
                <a:solidFill>
                  <a:schemeClr val="tx1"/>
                </a:solidFill>
              </a:rPr>
              <a:t>09.34</a:t>
            </a:r>
            <a:r>
              <a:rPr lang="en-GB" sz="1350" dirty="0">
                <a:solidFill>
                  <a:schemeClr val="tx1"/>
                </a:solidFill>
              </a:rPr>
              <a:t> </a:t>
            </a:r>
            <a:r>
              <a:rPr lang="en-GB" sz="1350" b="1" dirty="0">
                <a:solidFill>
                  <a:schemeClr val="tx1"/>
                </a:solidFill>
              </a:rPr>
              <a:t>Processing into </a:t>
            </a:r>
            <a:r>
              <a:rPr lang="en-GB" sz="1350" b="1" dirty="0" err="1">
                <a:solidFill>
                  <a:schemeClr val="tx1"/>
                </a:solidFill>
              </a:rPr>
              <a:t>ortophotomap</a:t>
            </a:r>
            <a:r>
              <a:rPr lang="en-GB" sz="1350" b="1" dirty="0">
                <a:solidFill>
                  <a:schemeClr val="tx1"/>
                </a:solidFill>
              </a:rPr>
              <a:t>, that is instantly available on geoportal via link, pixel is 20mm  [4 min]</a:t>
            </a:r>
          </a:p>
          <a:p>
            <a:pPr>
              <a:spcAft>
                <a:spcPts val="450"/>
              </a:spcAft>
            </a:pPr>
            <a:r>
              <a:rPr lang="en-GB" sz="1350" b="1" dirty="0">
                <a:solidFill>
                  <a:schemeClr val="tx1"/>
                </a:solidFill>
              </a:rPr>
              <a:t>09.51</a:t>
            </a:r>
            <a:r>
              <a:rPr lang="en-GB" sz="1350" dirty="0">
                <a:solidFill>
                  <a:schemeClr val="tx1"/>
                </a:solidFill>
              </a:rPr>
              <a:t> </a:t>
            </a:r>
            <a:r>
              <a:rPr lang="en-GB" sz="1350" b="1" dirty="0">
                <a:solidFill>
                  <a:schemeClr val="tx1"/>
                </a:solidFill>
              </a:rPr>
              <a:t>3D model is available for download  [17 min]</a:t>
            </a:r>
          </a:p>
          <a:p>
            <a:pPr>
              <a:spcAft>
                <a:spcPts val="450"/>
              </a:spcAft>
            </a:pPr>
            <a:r>
              <a:rPr lang="en-GB" sz="1350" dirty="0">
                <a:solidFill>
                  <a:schemeClr val="tx1"/>
                </a:solidFill>
              </a:rPr>
              <a:t>Total for map: 24 minutes, 3D: 41 minutes</a:t>
            </a:r>
          </a:p>
        </p:txBody>
      </p:sp>
      <p:sp>
        <p:nvSpPr>
          <p:cNvPr id="10" name="Prostokąt 9"/>
          <p:cNvSpPr/>
          <p:nvPr/>
        </p:nvSpPr>
        <p:spPr>
          <a:xfrm>
            <a:off x="3708181" y="4463170"/>
            <a:ext cx="466800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700" b="1" dirty="0"/>
              <a:t>User Story (</a:t>
            </a:r>
            <a:r>
              <a:rPr lang="pl-PL" sz="2700" b="1" dirty="0" err="1"/>
              <a:t>solution</a:t>
            </a:r>
            <a:r>
              <a:rPr lang="pl-PL" sz="2700" b="1" dirty="0"/>
              <a:t> </a:t>
            </a:r>
            <a:r>
              <a:rPr lang="pl-PL" sz="2700" b="1" dirty="0" err="1"/>
              <a:t>utilisation</a:t>
            </a:r>
            <a:r>
              <a:rPr lang="pl-PL" sz="27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53899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Does it work?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8365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Driver+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46" name="Tytuł 3">
            <a:extLst>
              <a:ext uri="{FF2B5EF4-FFF2-40B4-BE49-F238E27FC236}">
                <a16:creationId xmlns:a16="http://schemas.microsoft.com/office/drawing/2014/main" id="{4357A123-4DB2-45B8-90D0-D8737B1A0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71450"/>
            <a:ext cx="7708510" cy="519373"/>
          </a:xfrm>
        </p:spPr>
        <p:txBody>
          <a:bodyPr/>
          <a:lstStyle/>
          <a:p>
            <a:r>
              <a:rPr lang="en-US" dirty="0"/>
              <a:t>How does it work</a:t>
            </a:r>
            <a:r>
              <a:rPr lang="pl-PL" dirty="0"/>
              <a:t>?</a:t>
            </a:r>
          </a:p>
        </p:txBody>
      </p:sp>
      <p:sp>
        <p:nvSpPr>
          <p:cNvPr id="47" name="Prostokąt: zaokrąglone rogi 46">
            <a:extLst>
              <a:ext uri="{FF2B5EF4-FFF2-40B4-BE49-F238E27FC236}">
                <a16:creationId xmlns:a16="http://schemas.microsoft.com/office/drawing/2014/main" id="{CA161F70-09D1-47BD-BCFB-29F35554F526}"/>
              </a:ext>
            </a:extLst>
          </p:cNvPr>
          <p:cNvSpPr/>
          <p:nvPr/>
        </p:nvSpPr>
        <p:spPr>
          <a:xfrm>
            <a:off x="114300" y="942975"/>
            <a:ext cx="2486025" cy="377190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48" name="Prostokąt: zaokrąglone rogi 47">
            <a:extLst>
              <a:ext uri="{FF2B5EF4-FFF2-40B4-BE49-F238E27FC236}">
                <a16:creationId xmlns:a16="http://schemas.microsoft.com/office/drawing/2014/main" id="{7888817D-549F-401E-949E-5E12546DD167}"/>
              </a:ext>
            </a:extLst>
          </p:cNvPr>
          <p:cNvSpPr/>
          <p:nvPr/>
        </p:nvSpPr>
        <p:spPr>
          <a:xfrm>
            <a:off x="6629400" y="942975"/>
            <a:ext cx="2357438" cy="37719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49" name="Dymek myśli: chmurka 48">
            <a:extLst>
              <a:ext uri="{FF2B5EF4-FFF2-40B4-BE49-F238E27FC236}">
                <a16:creationId xmlns:a16="http://schemas.microsoft.com/office/drawing/2014/main" id="{B1EF7D13-177D-484F-A31C-A432C4EEEDDE}"/>
              </a:ext>
            </a:extLst>
          </p:cNvPr>
          <p:cNvSpPr/>
          <p:nvPr/>
        </p:nvSpPr>
        <p:spPr>
          <a:xfrm>
            <a:off x="2825353" y="1328738"/>
            <a:ext cx="3536156" cy="3257550"/>
          </a:xfrm>
          <a:prstGeom prst="cloudCallout">
            <a:avLst>
              <a:gd name="adj1" fmla="val -15855"/>
              <a:gd name="adj2" fmla="val 1614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pic>
        <p:nvPicPr>
          <p:cNvPr id="50" name="Obraz 49">
            <a:extLst>
              <a:ext uri="{FF2B5EF4-FFF2-40B4-BE49-F238E27FC236}">
                <a16:creationId xmlns:a16="http://schemas.microsoft.com/office/drawing/2014/main" id="{02378F84-E430-49FD-B71A-4F5CF42745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952" y="3171825"/>
            <a:ext cx="1486503" cy="893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" name="Obraz 50">
            <a:extLst>
              <a:ext uri="{FF2B5EF4-FFF2-40B4-BE49-F238E27FC236}">
                <a16:creationId xmlns:a16="http://schemas.microsoft.com/office/drawing/2014/main" id="{88D2938E-224B-4B0B-A0C6-533AEBD99A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818" y="3170344"/>
            <a:ext cx="1404919" cy="895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Obraz 51">
            <a:extLst>
              <a:ext uri="{FF2B5EF4-FFF2-40B4-BE49-F238E27FC236}">
                <a16:creationId xmlns:a16="http://schemas.microsoft.com/office/drawing/2014/main" id="{B29AA134-7D27-42C5-B909-D10A3DF785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591" y="1638687"/>
            <a:ext cx="1538864" cy="893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3" name="Grupa 52">
            <a:extLst>
              <a:ext uri="{FF2B5EF4-FFF2-40B4-BE49-F238E27FC236}">
                <a16:creationId xmlns:a16="http://schemas.microsoft.com/office/drawing/2014/main" id="{9DEB0563-977E-4CEA-B5A2-1313ECAFC604}"/>
              </a:ext>
            </a:extLst>
          </p:cNvPr>
          <p:cNvGrpSpPr/>
          <p:nvPr/>
        </p:nvGrpSpPr>
        <p:grpSpPr>
          <a:xfrm>
            <a:off x="2952020" y="1638687"/>
            <a:ext cx="1404717" cy="895472"/>
            <a:chOff x="235655" y="0"/>
            <a:chExt cx="1645129" cy="1065671"/>
          </a:xfrm>
        </p:grpSpPr>
        <p:sp>
          <p:nvSpPr>
            <p:cNvPr id="54" name="Prostokąt: zaokrąglone rogi 53">
              <a:extLst>
                <a:ext uri="{FF2B5EF4-FFF2-40B4-BE49-F238E27FC236}">
                  <a16:creationId xmlns:a16="http://schemas.microsoft.com/office/drawing/2014/main" id="{99547AD0-5942-4022-8789-216A7CB5EFE6}"/>
                </a:ext>
              </a:extLst>
            </p:cNvPr>
            <p:cNvSpPr/>
            <p:nvPr/>
          </p:nvSpPr>
          <p:spPr>
            <a:xfrm>
              <a:off x="235655" y="0"/>
              <a:ext cx="1645129" cy="106567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Prostokąt: zaokrąglone rogi 4">
              <a:extLst>
                <a:ext uri="{FF2B5EF4-FFF2-40B4-BE49-F238E27FC236}">
                  <a16:creationId xmlns:a16="http://schemas.microsoft.com/office/drawing/2014/main" id="{B2E130A9-63CB-4B21-BA53-0E8CD9A7EC8D}"/>
                </a:ext>
              </a:extLst>
            </p:cNvPr>
            <p:cNvSpPr txBox="1"/>
            <p:nvPr/>
          </p:nvSpPr>
          <p:spPr>
            <a:xfrm>
              <a:off x="259064" y="23409"/>
              <a:ext cx="1104772" cy="7524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292" tIns="49292" rIns="49292" bIns="49292" numCol="1" spcCol="1270" anchor="t" anchorCtr="0">
              <a:noAutofit/>
            </a:bodyPr>
            <a:lstStyle/>
            <a:p>
              <a:pPr marL="96441" lvl="1" indent="-96441" defTabSz="45005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pl-PL" sz="1013" dirty="0"/>
                <a:t> </a:t>
              </a:r>
            </a:p>
          </p:txBody>
        </p:sp>
      </p:grpSp>
      <p:graphicFrame>
        <p:nvGraphicFramePr>
          <p:cNvPr id="56" name="Diagram 55">
            <a:extLst>
              <a:ext uri="{FF2B5EF4-FFF2-40B4-BE49-F238E27FC236}">
                <a16:creationId xmlns:a16="http://schemas.microsoft.com/office/drawing/2014/main" id="{00CCD529-07E4-4388-8413-C5797B755750}"/>
              </a:ext>
            </a:extLst>
          </p:cNvPr>
          <p:cNvGraphicFramePr/>
          <p:nvPr>
            <p:extLst/>
          </p:nvPr>
        </p:nvGraphicFramePr>
        <p:xfrm>
          <a:off x="3243262" y="1892300"/>
          <a:ext cx="2700338" cy="1873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7" name="Picture 2" descr="http://demur.pl/system/settimage/202/original/kola-zebate-abstrakcja-na-sciane-naklejki-demur.png?1409047946">
            <a:extLst>
              <a:ext uri="{FF2B5EF4-FFF2-40B4-BE49-F238E27FC236}">
                <a16:creationId xmlns:a16="http://schemas.microsoft.com/office/drawing/2014/main" id="{9D248A57-1FB0-4016-A423-A63539B15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361" y="1760637"/>
            <a:ext cx="1127215" cy="58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http://upanadam.co.nz/wp-content/uploads/2015/02/16219421270_e1b67b7ec2_k.jpg">
            <a:extLst>
              <a:ext uri="{FF2B5EF4-FFF2-40B4-BE49-F238E27FC236}">
                <a16:creationId xmlns:a16="http://schemas.microsoft.com/office/drawing/2014/main" id="{3295BD68-8BB7-43CC-A383-555EF1539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949" y="1259901"/>
            <a:ext cx="1926728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Obraz 58">
            <a:extLst>
              <a:ext uri="{FF2B5EF4-FFF2-40B4-BE49-F238E27FC236}">
                <a16:creationId xmlns:a16="http://schemas.microsoft.com/office/drawing/2014/main" id="{75A5F24A-6961-495E-AE5E-5E3005B71A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5806" y="2921289"/>
            <a:ext cx="1243013" cy="179358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0" name="pole tekstowe 59">
            <a:extLst>
              <a:ext uri="{FF2B5EF4-FFF2-40B4-BE49-F238E27FC236}">
                <a16:creationId xmlns:a16="http://schemas.microsoft.com/office/drawing/2014/main" id="{39F3444D-2684-4F93-B01F-32F2FDDBE912}"/>
              </a:ext>
            </a:extLst>
          </p:cNvPr>
          <p:cNvSpPr txBox="1"/>
          <p:nvPr/>
        </p:nvSpPr>
        <p:spPr>
          <a:xfrm>
            <a:off x="3896787" y="2436717"/>
            <a:ext cx="749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b="1" dirty="0">
                <a:solidFill>
                  <a:schemeClr val="bg1"/>
                </a:solidFill>
              </a:rPr>
              <a:t>Processing</a:t>
            </a:r>
            <a:endParaRPr lang="pl-PL" sz="788" b="1" dirty="0">
              <a:solidFill>
                <a:schemeClr val="bg1"/>
              </a:solidFill>
            </a:endParaRP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5AEA4F48-D88B-41B4-8CD9-CC29A67298D8}"/>
              </a:ext>
            </a:extLst>
          </p:cNvPr>
          <p:cNvSpPr txBox="1"/>
          <p:nvPr/>
        </p:nvSpPr>
        <p:spPr>
          <a:xfrm>
            <a:off x="4624627" y="2436717"/>
            <a:ext cx="749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b="1" dirty="0">
                <a:solidFill>
                  <a:schemeClr val="bg1"/>
                </a:solidFill>
              </a:rPr>
              <a:t>Ortho</a:t>
            </a:r>
            <a:endParaRPr lang="pl-PL" sz="788" b="1" dirty="0">
              <a:solidFill>
                <a:schemeClr val="bg1"/>
              </a:solidFill>
            </a:endParaRPr>
          </a:p>
        </p:txBody>
      </p:sp>
      <p:sp>
        <p:nvSpPr>
          <p:cNvPr id="62" name="pole tekstowe 61">
            <a:extLst>
              <a:ext uri="{FF2B5EF4-FFF2-40B4-BE49-F238E27FC236}">
                <a16:creationId xmlns:a16="http://schemas.microsoft.com/office/drawing/2014/main" id="{4D156348-B115-4D04-892E-FE8C68EFEAD6}"/>
              </a:ext>
            </a:extLst>
          </p:cNvPr>
          <p:cNvSpPr txBox="1"/>
          <p:nvPr/>
        </p:nvSpPr>
        <p:spPr>
          <a:xfrm>
            <a:off x="3786252" y="3063833"/>
            <a:ext cx="749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88" b="1" dirty="0">
                <a:solidFill>
                  <a:schemeClr val="bg1"/>
                </a:solidFill>
              </a:rPr>
              <a:t>DSM</a:t>
            </a:r>
            <a:endParaRPr lang="pl-PL" sz="788" b="1" dirty="0">
              <a:solidFill>
                <a:schemeClr val="bg1"/>
              </a:solidFill>
            </a:endParaRPr>
          </a:p>
        </p:txBody>
      </p: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CBBD871C-8D1B-467B-A2A7-6B1CDA87EF16}"/>
              </a:ext>
            </a:extLst>
          </p:cNvPr>
          <p:cNvSpPr txBox="1"/>
          <p:nvPr/>
        </p:nvSpPr>
        <p:spPr>
          <a:xfrm>
            <a:off x="4647945" y="3079978"/>
            <a:ext cx="74917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b="1" dirty="0">
                <a:solidFill>
                  <a:schemeClr val="bg1"/>
                </a:solidFill>
              </a:rPr>
              <a:t>3D Model</a:t>
            </a:r>
            <a:endParaRPr lang="pl-PL" sz="788" b="1" dirty="0">
              <a:solidFill>
                <a:schemeClr val="bg1"/>
              </a:solidFill>
            </a:endParaRPr>
          </a:p>
        </p:txBody>
      </p:sp>
      <p:pic>
        <p:nvPicPr>
          <p:cNvPr id="64" name="Obraz 63">
            <a:extLst>
              <a:ext uri="{FF2B5EF4-FFF2-40B4-BE49-F238E27FC236}">
                <a16:creationId xmlns:a16="http://schemas.microsoft.com/office/drawing/2014/main" id="{15DAF993-B572-4540-BF20-4E05BB23986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071" y="2418107"/>
            <a:ext cx="2025000" cy="1045705"/>
          </a:xfrm>
          <a:prstGeom prst="rect">
            <a:avLst/>
          </a:prstGeom>
        </p:spPr>
      </p:pic>
      <p:sp>
        <p:nvSpPr>
          <p:cNvPr id="65" name="pole tekstowe 64">
            <a:extLst>
              <a:ext uri="{FF2B5EF4-FFF2-40B4-BE49-F238E27FC236}">
                <a16:creationId xmlns:a16="http://schemas.microsoft.com/office/drawing/2014/main" id="{E4EBC50B-A87B-4918-A324-1A60B07C3BB9}"/>
              </a:ext>
            </a:extLst>
          </p:cNvPr>
          <p:cNvSpPr txBox="1"/>
          <p:nvPr/>
        </p:nvSpPr>
        <p:spPr>
          <a:xfrm>
            <a:off x="3717629" y="946404"/>
            <a:ext cx="1794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Processing Cloud</a:t>
            </a:r>
            <a:endParaRPr lang="pl-PL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DDD0E47C-DCDE-490D-AF9B-E14281358744}"/>
              </a:ext>
            </a:extLst>
          </p:cNvPr>
          <p:cNvSpPr txBox="1"/>
          <p:nvPr/>
        </p:nvSpPr>
        <p:spPr>
          <a:xfrm>
            <a:off x="771305" y="930965"/>
            <a:ext cx="1139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Operators</a:t>
            </a:r>
            <a:endParaRPr lang="pl-PL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4CDBACBC-DA35-4F7E-A850-2DF6CBDF4FFB}"/>
              </a:ext>
            </a:extLst>
          </p:cNvPr>
          <p:cNvSpPr txBox="1"/>
          <p:nvPr/>
        </p:nvSpPr>
        <p:spPr>
          <a:xfrm>
            <a:off x="7321856" y="968700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Consumer</a:t>
            </a:r>
            <a:endParaRPr lang="pl-PL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8" name="Obraz 67">
            <a:extLst>
              <a:ext uri="{FF2B5EF4-FFF2-40B4-BE49-F238E27FC236}">
                <a16:creationId xmlns:a16="http://schemas.microsoft.com/office/drawing/2014/main" id="{531DCB42-E266-4FE6-9B40-B7D8F3FC4B2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071" y="1263733"/>
            <a:ext cx="2025000" cy="1136156"/>
          </a:xfrm>
          <a:prstGeom prst="rect">
            <a:avLst/>
          </a:prstGeom>
        </p:spPr>
      </p:pic>
      <p:pic>
        <p:nvPicPr>
          <p:cNvPr id="69" name="Obraz 68">
            <a:extLst>
              <a:ext uri="{FF2B5EF4-FFF2-40B4-BE49-F238E27FC236}">
                <a16:creationId xmlns:a16="http://schemas.microsoft.com/office/drawing/2014/main" id="{EE8F048A-2D9C-4D70-8385-F0B9C3B947F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03071" y="3486127"/>
            <a:ext cx="2025000" cy="1115242"/>
          </a:xfrm>
          <a:prstGeom prst="rect">
            <a:avLst/>
          </a:prstGeom>
        </p:spPr>
      </p:pic>
      <p:sp>
        <p:nvSpPr>
          <p:cNvPr id="70" name="Strzałka: w prawo 69">
            <a:extLst>
              <a:ext uri="{FF2B5EF4-FFF2-40B4-BE49-F238E27FC236}">
                <a16:creationId xmlns:a16="http://schemas.microsoft.com/office/drawing/2014/main" id="{E94ABBA8-C673-474C-BD61-E2087D58C250}"/>
              </a:ext>
            </a:extLst>
          </p:cNvPr>
          <p:cNvSpPr/>
          <p:nvPr/>
        </p:nvSpPr>
        <p:spPr>
          <a:xfrm>
            <a:off x="2080840" y="2713492"/>
            <a:ext cx="1263999" cy="347671"/>
          </a:xfrm>
          <a:prstGeom prst="rightArrow">
            <a:avLst/>
          </a:prstGeom>
          <a:solidFill>
            <a:srgbClr val="376092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pic>
        <p:nvPicPr>
          <p:cNvPr id="71" name="Obraz 70">
            <a:extLst>
              <a:ext uri="{FF2B5EF4-FFF2-40B4-BE49-F238E27FC236}">
                <a16:creationId xmlns:a16="http://schemas.microsoft.com/office/drawing/2014/main" id="{A1262C68-89E2-4118-B84E-46E02C265C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90723" y="2506807"/>
            <a:ext cx="502720" cy="593886"/>
          </a:xfrm>
          <a:prstGeom prst="rect">
            <a:avLst/>
          </a:prstGeom>
        </p:spPr>
      </p:pic>
      <p:sp>
        <p:nvSpPr>
          <p:cNvPr id="72" name="Strzałka: w prawo 71">
            <a:extLst>
              <a:ext uri="{FF2B5EF4-FFF2-40B4-BE49-F238E27FC236}">
                <a16:creationId xmlns:a16="http://schemas.microsoft.com/office/drawing/2014/main" id="{946FE5C7-05C2-44A0-9786-EC1C3264E6D5}"/>
              </a:ext>
            </a:extLst>
          </p:cNvPr>
          <p:cNvSpPr/>
          <p:nvPr/>
        </p:nvSpPr>
        <p:spPr>
          <a:xfrm>
            <a:off x="5544449" y="2702131"/>
            <a:ext cx="1258622" cy="347671"/>
          </a:xfrm>
          <a:prstGeom prst="rightArrow">
            <a:avLst/>
          </a:prstGeom>
          <a:solidFill>
            <a:srgbClr val="376092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id="{876891A2-BBFF-4210-A142-5E36332F278B}"/>
              </a:ext>
            </a:extLst>
          </p:cNvPr>
          <p:cNvSpPr txBox="1"/>
          <p:nvPr/>
        </p:nvSpPr>
        <p:spPr>
          <a:xfrm>
            <a:off x="2373182" y="2769304"/>
            <a:ext cx="62549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13" b="1" dirty="0">
                <a:solidFill>
                  <a:schemeClr val="bg1"/>
                </a:solidFill>
              </a:rPr>
              <a:t>Internet</a:t>
            </a:r>
          </a:p>
        </p:txBody>
      </p:sp>
      <p:sp>
        <p:nvSpPr>
          <p:cNvPr id="74" name="pole tekstowe 73">
            <a:extLst>
              <a:ext uri="{FF2B5EF4-FFF2-40B4-BE49-F238E27FC236}">
                <a16:creationId xmlns:a16="http://schemas.microsoft.com/office/drawing/2014/main" id="{314DA68D-B0D5-43A9-B3F8-1AAC7C67B451}"/>
              </a:ext>
            </a:extLst>
          </p:cNvPr>
          <p:cNvSpPr txBox="1"/>
          <p:nvPr/>
        </p:nvSpPr>
        <p:spPr>
          <a:xfrm>
            <a:off x="5684956" y="2767684"/>
            <a:ext cx="62228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solidFill>
                  <a:schemeClr val="bg1"/>
                </a:solidFill>
              </a:rPr>
              <a:t>Services</a:t>
            </a:r>
            <a:endParaRPr lang="pl-PL" sz="1013" b="1" dirty="0">
              <a:solidFill>
                <a:schemeClr val="bg1"/>
              </a:solidFill>
            </a:endParaRPr>
          </a:p>
        </p:txBody>
      </p: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FADF0079-2687-44C6-B417-A27E378A2928}"/>
              </a:ext>
            </a:extLst>
          </p:cNvPr>
          <p:cNvSpPr txBox="1"/>
          <p:nvPr/>
        </p:nvSpPr>
        <p:spPr>
          <a:xfrm>
            <a:off x="6803069" y="1259955"/>
            <a:ext cx="1032655" cy="24820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013" b="1" dirty="0"/>
              <a:t>Spatial Analysts</a:t>
            </a:r>
            <a:endParaRPr lang="pl-PL" sz="1013" b="1" dirty="0"/>
          </a:p>
        </p:txBody>
      </p:sp>
      <p:sp>
        <p:nvSpPr>
          <p:cNvPr id="76" name="pole tekstowe 75">
            <a:extLst>
              <a:ext uri="{FF2B5EF4-FFF2-40B4-BE49-F238E27FC236}">
                <a16:creationId xmlns:a16="http://schemas.microsoft.com/office/drawing/2014/main" id="{3F1F7FA7-C387-475B-BA03-D6BF3609BAB9}"/>
              </a:ext>
            </a:extLst>
          </p:cNvPr>
          <p:cNvSpPr txBox="1"/>
          <p:nvPr/>
        </p:nvSpPr>
        <p:spPr>
          <a:xfrm>
            <a:off x="6803071" y="2418107"/>
            <a:ext cx="1217000" cy="24820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013" b="1" dirty="0"/>
              <a:t>Situation Overview</a:t>
            </a:r>
            <a:endParaRPr lang="pl-PL" sz="1013" b="1" dirty="0"/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DF3750E7-5945-48AF-B4BA-4E3174552B62}"/>
              </a:ext>
            </a:extLst>
          </p:cNvPr>
          <p:cNvSpPr txBox="1"/>
          <p:nvPr/>
        </p:nvSpPr>
        <p:spPr>
          <a:xfrm>
            <a:off x="6803070" y="3486127"/>
            <a:ext cx="1240792" cy="24820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013" b="1" dirty="0"/>
              <a:t>Remote Sensing</a:t>
            </a:r>
            <a:endParaRPr lang="pl-PL" sz="1013" b="1" dirty="0"/>
          </a:p>
        </p:txBody>
      </p:sp>
      <p:sp>
        <p:nvSpPr>
          <p:cNvPr id="78" name="Prostokąt 77">
            <a:extLst>
              <a:ext uri="{FF2B5EF4-FFF2-40B4-BE49-F238E27FC236}">
                <a16:creationId xmlns:a16="http://schemas.microsoft.com/office/drawing/2014/main" id="{32A462CB-E83E-495A-9326-4305EAF285F4}"/>
              </a:ext>
            </a:extLst>
          </p:cNvPr>
          <p:cNvSpPr/>
          <p:nvPr/>
        </p:nvSpPr>
        <p:spPr>
          <a:xfrm>
            <a:off x="3731202" y="4314666"/>
            <a:ext cx="2047912" cy="44169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Fully automated processing</a:t>
            </a:r>
            <a:endParaRPr lang="pl-PL" sz="1350" dirty="0"/>
          </a:p>
        </p:txBody>
      </p:sp>
    </p:spTree>
    <p:extLst>
      <p:ext uri="{BB962C8B-B14F-4D97-AF65-F5344CB8AC3E}">
        <p14:creationId xmlns:p14="http://schemas.microsoft.com/office/powerpoint/2010/main" val="1226799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Driver+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EBDA65AF-85DC-4290-AF66-D27697833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79" y="711300"/>
            <a:ext cx="4624351" cy="3771801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0561256A-FBCC-441C-BF9E-B30BEA2058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6824" y="721832"/>
            <a:ext cx="3311210" cy="2220814"/>
          </a:xfrm>
          <a:prstGeom prst="rect">
            <a:avLst/>
          </a:prstGeom>
        </p:spPr>
      </p:pic>
      <p:sp>
        <p:nvSpPr>
          <p:cNvPr id="25" name="Strzałka: w prawo 24">
            <a:extLst>
              <a:ext uri="{FF2B5EF4-FFF2-40B4-BE49-F238E27FC236}">
                <a16:creationId xmlns:a16="http://schemas.microsoft.com/office/drawing/2014/main" id="{B0D8158F-7920-43E5-834A-F64415F9CAB2}"/>
              </a:ext>
            </a:extLst>
          </p:cNvPr>
          <p:cNvSpPr/>
          <p:nvPr/>
        </p:nvSpPr>
        <p:spPr>
          <a:xfrm>
            <a:off x="4907757" y="1530804"/>
            <a:ext cx="1438134" cy="1119572"/>
          </a:xfrm>
          <a:prstGeom prst="rightArrow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pic>
        <p:nvPicPr>
          <p:cNvPr id="26" name="Picture 2" descr="http://demur.pl/system/settimage/202/original/kola-zebate-abstrakcja-na-sciane-naklejki-demur.png?1409047946">
            <a:extLst>
              <a:ext uri="{FF2B5EF4-FFF2-40B4-BE49-F238E27FC236}">
                <a16:creationId xmlns:a16="http://schemas.microsoft.com/office/drawing/2014/main" id="{37033C67-C833-476E-99B9-2910C9D59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8929" y="1823318"/>
            <a:ext cx="1023051" cy="53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454A13F5-8D9B-44EB-9A80-AB426439F603}"/>
              </a:ext>
            </a:extLst>
          </p:cNvPr>
          <p:cNvSpPr/>
          <p:nvPr/>
        </p:nvSpPr>
        <p:spPr>
          <a:xfrm>
            <a:off x="1707562" y="938866"/>
            <a:ext cx="2023925" cy="261284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Raw Drone Data</a:t>
            </a:r>
            <a:endParaRPr lang="pl-PL" sz="1350" dirty="0"/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955D3DD7-A4C7-4930-B3BE-B5BDA65C2647}"/>
              </a:ext>
            </a:extLst>
          </p:cNvPr>
          <p:cNvSpPr/>
          <p:nvPr/>
        </p:nvSpPr>
        <p:spPr>
          <a:xfrm>
            <a:off x="6484779" y="843606"/>
            <a:ext cx="1628775" cy="254663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Orthophoto Map</a:t>
            </a:r>
            <a:endParaRPr lang="pl-PL" sz="1350" dirty="0"/>
          </a:p>
        </p:txBody>
      </p:sp>
      <p:sp>
        <p:nvSpPr>
          <p:cNvPr id="29" name="Trójkąt równoramienny 28">
            <a:extLst>
              <a:ext uri="{FF2B5EF4-FFF2-40B4-BE49-F238E27FC236}">
                <a16:creationId xmlns:a16="http://schemas.microsoft.com/office/drawing/2014/main" id="{8250B418-C4F7-455C-A7E6-9326B6D561F3}"/>
              </a:ext>
            </a:extLst>
          </p:cNvPr>
          <p:cNvSpPr/>
          <p:nvPr/>
        </p:nvSpPr>
        <p:spPr>
          <a:xfrm rot="2298723">
            <a:off x="7624242" y="2107925"/>
            <a:ext cx="802527" cy="1519225"/>
          </a:xfrm>
          <a:prstGeom prst="triangle">
            <a:avLst>
              <a:gd name="adj" fmla="val 42986"/>
            </a:avLst>
          </a:prstGeom>
          <a:solidFill>
            <a:schemeClr val="accent5">
              <a:alpha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 dirty="0"/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AB85D7BC-AA65-450B-99CC-53C3BAAE6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470" y="3214250"/>
            <a:ext cx="2910535" cy="16117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Prostokąt 30">
            <a:extLst>
              <a:ext uri="{FF2B5EF4-FFF2-40B4-BE49-F238E27FC236}">
                <a16:creationId xmlns:a16="http://schemas.microsoft.com/office/drawing/2014/main" id="{A43EF958-010D-4D2C-9B62-49E6C31DF387}"/>
              </a:ext>
            </a:extLst>
          </p:cNvPr>
          <p:cNvSpPr/>
          <p:nvPr/>
        </p:nvSpPr>
        <p:spPr>
          <a:xfrm>
            <a:off x="6980505" y="3185514"/>
            <a:ext cx="1714500" cy="219371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Resolution</a:t>
            </a:r>
            <a:r>
              <a:rPr lang="pl-PL" sz="1350" dirty="0"/>
              <a:t> 0.018 m</a:t>
            </a:r>
          </a:p>
        </p:txBody>
      </p:sp>
      <p:sp>
        <p:nvSpPr>
          <p:cNvPr id="32" name="Tytuł 3">
            <a:extLst>
              <a:ext uri="{FF2B5EF4-FFF2-40B4-BE49-F238E27FC236}">
                <a16:creationId xmlns:a16="http://schemas.microsoft.com/office/drawing/2014/main" id="{191D651E-2D52-413B-BCE0-F3F512410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71450"/>
            <a:ext cx="7708510" cy="519373"/>
          </a:xfrm>
        </p:spPr>
        <p:txBody>
          <a:bodyPr/>
          <a:lstStyle/>
          <a:p>
            <a:r>
              <a:rPr lang="en-US" dirty="0"/>
              <a:t>Data processing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0943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Driver+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B0EB487E-3564-4A9F-8BDF-F264D795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71450"/>
            <a:ext cx="7708510" cy="519373"/>
          </a:xfrm>
        </p:spPr>
        <p:txBody>
          <a:bodyPr/>
          <a:lstStyle/>
          <a:p>
            <a:r>
              <a:rPr lang="en-US" dirty="0"/>
              <a:t>Digital Surface Model</a:t>
            </a:r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EFC9F63-A2DC-4DC8-987C-0AC6DD531A61}"/>
              </a:ext>
            </a:extLst>
          </p:cNvPr>
          <p:cNvSpPr txBox="1"/>
          <p:nvPr/>
        </p:nvSpPr>
        <p:spPr>
          <a:xfrm>
            <a:off x="7443788" y="2014538"/>
            <a:ext cx="124906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5" dirty="0"/>
              <a:t>Height AMSL</a:t>
            </a:r>
            <a:r>
              <a:rPr lang="pl-PL" sz="1125" dirty="0"/>
              <a:t> [m]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B5A94CC-3327-404F-AFF3-733D53692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562" y="630188"/>
            <a:ext cx="6375797" cy="424072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FA8C976-ECE4-4F49-A095-6D5A38A10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027" y="2314575"/>
            <a:ext cx="729010" cy="992962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F23BFAE8-160E-4142-8FC0-5FF408605EC8}"/>
              </a:ext>
            </a:extLst>
          </p:cNvPr>
          <p:cNvCxnSpPr/>
          <p:nvPr/>
        </p:nvCxnSpPr>
        <p:spPr>
          <a:xfrm flipV="1">
            <a:off x="1211547" y="1885950"/>
            <a:ext cx="1303053" cy="712049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8">
            <a:extLst>
              <a:ext uri="{FF2B5EF4-FFF2-40B4-BE49-F238E27FC236}">
                <a16:creationId xmlns:a16="http://schemas.microsoft.com/office/drawing/2014/main" id="{F7DD51DD-1495-44C0-BF97-3B749128BA93}"/>
              </a:ext>
            </a:extLst>
          </p:cNvPr>
          <p:cNvSpPr/>
          <p:nvPr/>
        </p:nvSpPr>
        <p:spPr>
          <a:xfrm>
            <a:off x="157162" y="2598000"/>
            <a:ext cx="2108770" cy="426113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/>
              <a:t>Floodbank</a:t>
            </a:r>
            <a:r>
              <a:rPr lang="en-US" sz="1350" dirty="0"/>
              <a:t> on Vistula river</a:t>
            </a:r>
            <a:endParaRPr lang="pl-PL" sz="1350" dirty="0"/>
          </a:p>
        </p:txBody>
      </p:sp>
    </p:spTree>
    <p:extLst>
      <p:ext uri="{BB962C8B-B14F-4D97-AF65-F5344CB8AC3E}">
        <p14:creationId xmlns:p14="http://schemas.microsoft.com/office/powerpoint/2010/main" val="138282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4B4ABF6-12B4-42BC-B0BE-BEBF3B9BE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857250"/>
            <a:ext cx="8095655" cy="3854090"/>
          </a:xfrm>
          <a:prstGeom prst="rect">
            <a:avLst/>
          </a:prstGeom>
        </p:spPr>
      </p:pic>
      <p:sp>
        <p:nvSpPr>
          <p:cNvPr id="5" name="Tytuł 3">
            <a:extLst>
              <a:ext uri="{FF2B5EF4-FFF2-40B4-BE49-F238E27FC236}">
                <a16:creationId xmlns:a16="http://schemas.microsoft.com/office/drawing/2014/main" id="{EFA29C40-A8F4-4B74-89D7-2C221D4A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541" y="171450"/>
            <a:ext cx="7433031" cy="484173"/>
          </a:xfrm>
        </p:spPr>
        <p:txBody>
          <a:bodyPr/>
          <a:lstStyle/>
          <a:p>
            <a:r>
              <a:rPr lang="en-US" dirty="0"/>
              <a:t>Point cloud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185650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59E96BE1366749B5994691468FA9F5" ma:contentTypeVersion="4" ma:contentTypeDescription="Crée un document." ma:contentTypeScope="" ma:versionID="40ea3e8d5636641d38fa57a7da6b507a">
  <xsd:schema xmlns:xsd="http://www.w3.org/2001/XMLSchema" xmlns:xs="http://www.w3.org/2001/XMLSchema" xmlns:p="http://schemas.microsoft.com/office/2006/metadata/properties" xmlns:ns2="bb180c85-76f3-48e0-b328-7ffec8745cdb" xmlns:ns3="9107859c-f784-45d5-9a48-227635d9abf6" targetNamespace="http://schemas.microsoft.com/office/2006/metadata/properties" ma:root="true" ma:fieldsID="5d50e433d07bde74c824e23b407a3a60" ns2:_="" ns3:_="">
    <xsd:import namespace="bb180c85-76f3-48e0-b328-7ffec8745cdb"/>
    <xsd:import namespace="9107859c-f784-45d5-9a48-227635d9ab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80c85-76f3-48e0-b328-7ffec8745c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07859c-f784-45d5-9a48-227635d9ab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4B135B-4F18-4F96-96F4-A3CCFF431953}">
  <ds:schemaRefs>
    <ds:schemaRef ds:uri="http://schemas.microsoft.com/office/2006/documentManagement/types"/>
    <ds:schemaRef ds:uri="http://schemas.openxmlformats.org/package/2006/metadata/core-properties"/>
    <ds:schemaRef ds:uri="bb180c85-76f3-48e0-b328-7ffec8745cdb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9107859c-f784-45d5-9a48-227635d9abf6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990533D-04C4-4C97-9695-2E7EB3EEE8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180c85-76f3-48e0-b328-7ffec8745cdb"/>
    <ds:schemaRef ds:uri="9107859c-f784-45d5-9a48-227635d9ab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E3DEEA-672F-4F71-872D-DCF3BDC6935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706</Words>
  <Application>Microsoft Office PowerPoint</Application>
  <PresentationFormat>Pokaz na ekranie (16:9)</PresentationFormat>
  <Paragraphs>177</Paragraphs>
  <Slides>19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6" baseType="lpstr">
      <vt:lpstr>Arial</vt:lpstr>
      <vt:lpstr>Avenir Book</vt:lpstr>
      <vt:lpstr>Brandon Text Medium</vt:lpstr>
      <vt:lpstr>Calibri</vt:lpstr>
      <vt:lpstr>Wingdings</vt:lpstr>
      <vt:lpstr>Yrsa</vt:lpstr>
      <vt:lpstr>Thème Office</vt:lpstr>
      <vt:lpstr>Drone Rapid Mapping</vt:lpstr>
      <vt:lpstr>Drone Rapid Mapping</vt:lpstr>
      <vt:lpstr>drone Rapid mapping </vt:lpstr>
      <vt:lpstr>Prezentacja programu PowerPoint</vt:lpstr>
      <vt:lpstr>How Does it work?</vt:lpstr>
      <vt:lpstr>How does it work?</vt:lpstr>
      <vt:lpstr>Data processing</vt:lpstr>
      <vt:lpstr>Digital Surface Model</vt:lpstr>
      <vt:lpstr>Point cloud</vt:lpstr>
      <vt:lpstr>Prezentacja programu PowerPoint</vt:lpstr>
      <vt:lpstr>How about drone mission planning?</vt:lpstr>
      <vt:lpstr>Drone Rapid Mapping in Driver+</vt:lpstr>
      <vt:lpstr>STEP 1</vt:lpstr>
      <vt:lpstr>STEP 2</vt:lpstr>
      <vt:lpstr>STEP 3</vt:lpstr>
      <vt:lpstr>Explore your data</vt:lpstr>
      <vt:lpstr>Explore your 3D data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Rikka</dc:creator>
  <cp:lastModifiedBy>MARJASIEWICZ Marcin</cp:lastModifiedBy>
  <cp:revision>488</cp:revision>
  <cp:lastPrinted>2017-09-05T06:36:20Z</cp:lastPrinted>
  <dcterms:created xsi:type="dcterms:W3CDTF">2015-10-12T13:00:17Z</dcterms:created>
  <dcterms:modified xsi:type="dcterms:W3CDTF">2018-04-17T13:27:30Z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0x0101002559E96BE1366749B5994691468FA9F5</vt:lpwstr>
  </property>
</Properties>
</file>