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9"/>
  </p:notesMasterIdLst>
  <p:handoutMasterIdLst>
    <p:handoutMasterId r:id="rId20"/>
  </p:handoutMasterIdLst>
  <p:sldIdLst>
    <p:sldId id="270" r:id="rId5"/>
    <p:sldId id="288" r:id="rId6"/>
    <p:sldId id="289" r:id="rId7"/>
    <p:sldId id="287" r:id="rId8"/>
    <p:sldId id="290" r:id="rId9"/>
    <p:sldId id="276" r:id="rId10"/>
    <p:sldId id="285" r:id="rId11"/>
    <p:sldId id="280" r:id="rId12"/>
    <p:sldId id="278" r:id="rId13"/>
    <p:sldId id="291" r:id="rId14"/>
    <p:sldId id="282" r:id="rId15"/>
    <p:sldId id="281" r:id="rId16"/>
    <p:sldId id="271" r:id="rId17"/>
    <p:sldId id="272" r:id="rId18"/>
  </p:sldIdLst>
  <p:sldSz cx="9144000" cy="5143500" type="screen16x9"/>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UBOST Laurent" initials="LD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2829"/>
    <a:srgbClr val="00497E"/>
    <a:srgbClr val="F3B329"/>
    <a:srgbClr val="053451"/>
    <a:srgbClr val="595959"/>
    <a:srgbClr val="9C9E9F"/>
    <a:srgbClr val="1F497E"/>
    <a:srgbClr val="0F497E"/>
    <a:srgbClr val="FFC71E"/>
    <a:srgbClr val="FFCD1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5613"/>
    <p:restoredTop sz="91515" autoAdjust="0"/>
  </p:normalViewPr>
  <p:slideViewPr>
    <p:cSldViewPr snapToGrid="0" snapToObjects="1">
      <p:cViewPr varScale="1">
        <p:scale>
          <a:sx n="146" d="100"/>
          <a:sy n="146" d="100"/>
        </p:scale>
        <p:origin x="114" y="228"/>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5" d="100"/>
          <a:sy n="85" d="100"/>
        </p:scale>
        <p:origin x="-315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963DA5-317C-4B4C-8081-034609E9CC4E}" type="doc">
      <dgm:prSet loTypeId="urn:microsoft.com/office/officeart/2005/8/layout/cycle3" loCatId="" qsTypeId="urn:microsoft.com/office/officeart/2005/8/quickstyle/simple4" qsCatId="simple" csTypeId="urn:microsoft.com/office/officeart/2005/8/colors/accent0_3" csCatId="mainScheme" phldr="1"/>
      <dgm:spPr/>
      <dgm:t>
        <a:bodyPr/>
        <a:lstStyle/>
        <a:p>
          <a:endParaRPr lang="fr-FR"/>
        </a:p>
      </dgm:t>
    </dgm:pt>
    <dgm:pt modelId="{62B192DA-F036-1245-B96F-F1ACE8C7B942}">
      <dgm:prSet custT="1"/>
      <dgm:spPr>
        <a:solidFill>
          <a:schemeClr val="accent1">
            <a:lumMod val="75000"/>
          </a:schemeClr>
        </a:solidFill>
      </dgm:spPr>
      <dgm:t>
        <a:bodyPr/>
        <a:lstStyle/>
        <a:p>
          <a:r>
            <a:rPr lang="fr-FR" sz="1600" b="1" dirty="0"/>
            <a:t>REPORT</a:t>
          </a:r>
          <a:r>
            <a:rPr lang="fr-FR" sz="1600" dirty="0"/>
            <a:t> /</a:t>
          </a:r>
          <a:r>
            <a:rPr lang="fr-FR" sz="1600" b="1" dirty="0"/>
            <a:t>EXPORT</a:t>
          </a:r>
          <a:r>
            <a:rPr lang="fr-FR" sz="1600" dirty="0"/>
            <a:t> </a:t>
          </a:r>
        </a:p>
        <a:p>
          <a:r>
            <a:rPr lang="fr-FR" sz="1600" dirty="0"/>
            <a:t>To </a:t>
          </a:r>
          <a:r>
            <a:rPr lang="fr-FR" sz="1600" baseline="0" dirty="0"/>
            <a:t>COP</a:t>
          </a:r>
          <a:endParaRPr lang="fr-FR" sz="1600" dirty="0"/>
        </a:p>
      </dgm:t>
    </dgm:pt>
    <dgm:pt modelId="{F763816B-F009-9A44-A8EC-0761B4951359}" type="sibTrans" cxnId="{5E272478-F474-AC4B-822B-D1B865AC067F}">
      <dgm:prSet/>
      <dgm:spPr/>
      <dgm:t>
        <a:bodyPr/>
        <a:lstStyle/>
        <a:p>
          <a:endParaRPr lang="fr-FR"/>
        </a:p>
      </dgm:t>
    </dgm:pt>
    <dgm:pt modelId="{7932234F-B49C-4649-8187-380C4692D590}" type="parTrans" cxnId="{5E272478-F474-AC4B-822B-D1B865AC067F}">
      <dgm:prSet/>
      <dgm:spPr/>
      <dgm:t>
        <a:bodyPr/>
        <a:lstStyle/>
        <a:p>
          <a:endParaRPr lang="fr-FR"/>
        </a:p>
      </dgm:t>
    </dgm:pt>
    <dgm:pt modelId="{06E22615-B335-3048-9AF3-E256DD17B87E}">
      <dgm:prSet phldrT="[Texte]" custT="1"/>
      <dgm:spPr>
        <a:solidFill>
          <a:srgbClr val="F3B329"/>
        </a:solidFill>
      </dgm:spPr>
      <dgm:t>
        <a:bodyPr/>
        <a:lstStyle/>
        <a:p>
          <a:r>
            <a:rPr lang="fr-FR" sz="1600" b="1" dirty="0">
              <a:solidFill>
                <a:schemeClr val="tx2"/>
              </a:solidFill>
            </a:rPr>
            <a:t>ANALYSE</a:t>
          </a:r>
        </a:p>
        <a:p>
          <a:r>
            <a:rPr lang="fr-FR" sz="1600" dirty="0" err="1">
              <a:solidFill>
                <a:schemeClr val="tx2"/>
              </a:solidFill>
            </a:rPr>
            <a:t>Filter</a:t>
          </a:r>
          <a:r>
            <a:rPr lang="fr-FR" sz="1600" dirty="0">
              <a:solidFill>
                <a:schemeClr val="tx2"/>
              </a:solidFill>
            </a:rPr>
            <a:t> (time, </a:t>
          </a:r>
          <a:r>
            <a:rPr lang="fr-FR" sz="1600" dirty="0" err="1">
              <a:solidFill>
                <a:schemeClr val="tx2"/>
              </a:solidFill>
            </a:rPr>
            <a:t>space</a:t>
          </a:r>
          <a:r>
            <a:rPr lang="fr-FR" sz="1600" dirty="0">
              <a:solidFill>
                <a:schemeClr val="tx2"/>
              </a:solidFill>
            </a:rPr>
            <a:t>, content)</a:t>
          </a:r>
          <a:r>
            <a:rPr lang="fr-FR" sz="1600" baseline="0" dirty="0">
              <a:solidFill>
                <a:schemeClr val="tx2"/>
              </a:solidFill>
            </a:rPr>
            <a:t> </a:t>
          </a:r>
        </a:p>
      </dgm:t>
    </dgm:pt>
    <dgm:pt modelId="{16DE044B-97E5-964A-9D76-8C476C6D5020}" type="sibTrans" cxnId="{58C19B8E-84DA-E34B-B246-8BBDCD9E2F6F}">
      <dgm:prSet/>
      <dgm:spPr/>
      <dgm:t>
        <a:bodyPr/>
        <a:lstStyle/>
        <a:p>
          <a:endParaRPr lang="fr-FR"/>
        </a:p>
      </dgm:t>
    </dgm:pt>
    <dgm:pt modelId="{8B3FD5F1-D4B2-9940-8F08-407A36315596}" type="parTrans" cxnId="{58C19B8E-84DA-E34B-B246-8BBDCD9E2F6F}">
      <dgm:prSet/>
      <dgm:spPr/>
      <dgm:t>
        <a:bodyPr/>
        <a:lstStyle/>
        <a:p>
          <a:endParaRPr lang="fr-FR"/>
        </a:p>
      </dgm:t>
    </dgm:pt>
    <dgm:pt modelId="{FC1867DC-0ED1-DC49-A8B9-41F5EE96E9BE}">
      <dgm:prSet phldrT="[Texte]" custT="1"/>
      <dgm:spPr>
        <a:solidFill>
          <a:schemeClr val="tx2">
            <a:lumMod val="50000"/>
          </a:schemeClr>
        </a:solidFill>
      </dgm:spPr>
      <dgm:t>
        <a:bodyPr/>
        <a:lstStyle/>
        <a:p>
          <a:r>
            <a:rPr lang="fr-FR" sz="1600" b="1" dirty="0">
              <a:solidFill>
                <a:schemeClr val="bg1"/>
              </a:solidFill>
            </a:rPr>
            <a:t>COLLECT</a:t>
          </a:r>
        </a:p>
        <a:p>
          <a:r>
            <a:rPr lang="fr-FR" sz="1600" dirty="0">
              <a:solidFill>
                <a:schemeClr val="bg1"/>
              </a:solidFill>
            </a:rPr>
            <a:t>keywords, #tags, </a:t>
          </a:r>
          <a:r>
            <a:rPr lang="fr-FR" sz="1600" dirty="0" err="1">
              <a:solidFill>
                <a:schemeClr val="bg1"/>
              </a:solidFill>
            </a:rPr>
            <a:t>accounts</a:t>
          </a:r>
          <a:endParaRPr lang="fr-FR" sz="1600" dirty="0">
            <a:solidFill>
              <a:schemeClr val="bg1"/>
            </a:solidFill>
          </a:endParaRPr>
        </a:p>
      </dgm:t>
    </dgm:pt>
    <dgm:pt modelId="{3FE464FD-A8F7-7148-B4FB-1C7A5EC1309D}" type="sibTrans" cxnId="{DFF4C4F2-4932-674B-A9AE-7E80317BABEA}">
      <dgm:prSet/>
      <dgm:spPr/>
      <dgm:t>
        <a:bodyPr/>
        <a:lstStyle/>
        <a:p>
          <a:endParaRPr lang="fr-FR"/>
        </a:p>
      </dgm:t>
    </dgm:pt>
    <dgm:pt modelId="{52542859-BB8D-0F46-937C-E717445F0EB9}" type="parTrans" cxnId="{DFF4C4F2-4932-674B-A9AE-7E80317BABEA}">
      <dgm:prSet/>
      <dgm:spPr/>
      <dgm:t>
        <a:bodyPr/>
        <a:lstStyle/>
        <a:p>
          <a:endParaRPr lang="fr-FR"/>
        </a:p>
      </dgm:t>
    </dgm:pt>
    <dgm:pt modelId="{7DD330EF-E50C-3F4D-9C74-DE9BF7C505D8}" type="pres">
      <dgm:prSet presAssocID="{A9963DA5-317C-4B4C-8081-034609E9CC4E}" presName="Name0" presStyleCnt="0">
        <dgm:presLayoutVars>
          <dgm:dir/>
          <dgm:resizeHandles val="exact"/>
        </dgm:presLayoutVars>
      </dgm:prSet>
      <dgm:spPr/>
    </dgm:pt>
    <dgm:pt modelId="{2BD1BEBE-EC12-D541-B524-34F31A7EA5AE}" type="pres">
      <dgm:prSet presAssocID="{A9963DA5-317C-4B4C-8081-034609E9CC4E}" presName="cycle" presStyleCnt="0"/>
      <dgm:spPr/>
    </dgm:pt>
    <dgm:pt modelId="{8978635F-46FB-7646-B997-D530CF72F6BA}" type="pres">
      <dgm:prSet presAssocID="{FC1867DC-0ED1-DC49-A8B9-41F5EE96E9BE}" presName="nodeFirstNode" presStyleLbl="node1" presStyleIdx="0" presStyleCnt="3" custScaleX="75872" custScaleY="57257">
        <dgm:presLayoutVars>
          <dgm:bulletEnabled val="1"/>
        </dgm:presLayoutVars>
      </dgm:prSet>
      <dgm:spPr/>
    </dgm:pt>
    <dgm:pt modelId="{AE62ABFD-0892-9F44-A408-67F4208399DC}" type="pres">
      <dgm:prSet presAssocID="{3FE464FD-A8F7-7148-B4FB-1C7A5EC1309D}" presName="sibTransFirstNode" presStyleLbl="bgShp" presStyleIdx="0" presStyleCnt="1"/>
      <dgm:spPr/>
    </dgm:pt>
    <dgm:pt modelId="{23A5ABBE-218E-5940-B50B-03DB213E9D9C}" type="pres">
      <dgm:prSet presAssocID="{06E22615-B335-3048-9AF3-E256DD17B87E}" presName="nodeFollowingNodes" presStyleLbl="node1" presStyleIdx="1" presStyleCnt="3" custScaleX="75872" custScaleY="92414" custRadScaleRad="95890" custRadScaleInc="-16468">
        <dgm:presLayoutVars>
          <dgm:bulletEnabled val="1"/>
        </dgm:presLayoutVars>
      </dgm:prSet>
      <dgm:spPr/>
    </dgm:pt>
    <dgm:pt modelId="{3158424A-5E1B-CF48-98B2-DC3BC1CE3BF4}" type="pres">
      <dgm:prSet presAssocID="{62B192DA-F036-1245-B96F-F1ACE8C7B942}" presName="nodeFollowingNodes" presStyleLbl="node1" presStyleIdx="2" presStyleCnt="3" custScaleX="75872" custScaleY="85889" custRadScaleRad="102437" custRadScaleInc="9136">
        <dgm:presLayoutVars>
          <dgm:bulletEnabled val="1"/>
        </dgm:presLayoutVars>
      </dgm:prSet>
      <dgm:spPr/>
    </dgm:pt>
  </dgm:ptLst>
  <dgm:cxnLst>
    <dgm:cxn modelId="{E0B1AB03-3B7B-4914-997B-1E7CDE0CBD9A}" type="presOf" srcId="{3FE464FD-A8F7-7148-B4FB-1C7A5EC1309D}" destId="{AE62ABFD-0892-9F44-A408-67F4208399DC}" srcOrd="0" destOrd="0" presId="urn:microsoft.com/office/officeart/2005/8/layout/cycle3"/>
    <dgm:cxn modelId="{2F887361-04E2-4052-A89C-FA9181ECB1A9}" type="presOf" srcId="{06E22615-B335-3048-9AF3-E256DD17B87E}" destId="{23A5ABBE-218E-5940-B50B-03DB213E9D9C}" srcOrd="0" destOrd="0" presId="urn:microsoft.com/office/officeart/2005/8/layout/cycle3"/>
    <dgm:cxn modelId="{550FE949-2E64-4021-A2EA-419ADE391A91}" type="presOf" srcId="{FC1867DC-0ED1-DC49-A8B9-41F5EE96E9BE}" destId="{8978635F-46FB-7646-B997-D530CF72F6BA}" srcOrd="0" destOrd="0" presId="urn:microsoft.com/office/officeart/2005/8/layout/cycle3"/>
    <dgm:cxn modelId="{5E272478-F474-AC4B-822B-D1B865AC067F}" srcId="{A9963DA5-317C-4B4C-8081-034609E9CC4E}" destId="{62B192DA-F036-1245-B96F-F1ACE8C7B942}" srcOrd="2" destOrd="0" parTransId="{7932234F-B49C-4649-8187-380C4692D590}" sibTransId="{F763816B-F009-9A44-A8EC-0761B4951359}"/>
    <dgm:cxn modelId="{6D435179-9326-4EBB-9E0A-19C94518B398}" type="presOf" srcId="{A9963DA5-317C-4B4C-8081-034609E9CC4E}" destId="{7DD330EF-E50C-3F4D-9C74-DE9BF7C505D8}" srcOrd="0" destOrd="0" presId="urn:microsoft.com/office/officeart/2005/8/layout/cycle3"/>
    <dgm:cxn modelId="{58C19B8E-84DA-E34B-B246-8BBDCD9E2F6F}" srcId="{A9963DA5-317C-4B4C-8081-034609E9CC4E}" destId="{06E22615-B335-3048-9AF3-E256DD17B87E}" srcOrd="1" destOrd="0" parTransId="{8B3FD5F1-D4B2-9940-8F08-407A36315596}" sibTransId="{16DE044B-97E5-964A-9D76-8C476C6D5020}"/>
    <dgm:cxn modelId="{470784AD-8B9A-4B9C-B320-E1C1DE80A7FF}" type="presOf" srcId="{62B192DA-F036-1245-B96F-F1ACE8C7B942}" destId="{3158424A-5E1B-CF48-98B2-DC3BC1CE3BF4}" srcOrd="0" destOrd="0" presId="urn:microsoft.com/office/officeart/2005/8/layout/cycle3"/>
    <dgm:cxn modelId="{DFF4C4F2-4932-674B-A9AE-7E80317BABEA}" srcId="{A9963DA5-317C-4B4C-8081-034609E9CC4E}" destId="{FC1867DC-0ED1-DC49-A8B9-41F5EE96E9BE}" srcOrd="0" destOrd="0" parTransId="{52542859-BB8D-0F46-937C-E717445F0EB9}" sibTransId="{3FE464FD-A8F7-7148-B4FB-1C7A5EC1309D}"/>
    <dgm:cxn modelId="{285583DD-13DB-44C3-A2E9-8597603B51A0}" type="presParOf" srcId="{7DD330EF-E50C-3F4D-9C74-DE9BF7C505D8}" destId="{2BD1BEBE-EC12-D541-B524-34F31A7EA5AE}" srcOrd="0" destOrd="0" presId="urn:microsoft.com/office/officeart/2005/8/layout/cycle3"/>
    <dgm:cxn modelId="{8096C152-3CE8-46BF-B153-CB85358890FB}" type="presParOf" srcId="{2BD1BEBE-EC12-D541-B524-34F31A7EA5AE}" destId="{8978635F-46FB-7646-B997-D530CF72F6BA}" srcOrd="0" destOrd="0" presId="urn:microsoft.com/office/officeart/2005/8/layout/cycle3"/>
    <dgm:cxn modelId="{D36F90E9-8571-4A7A-A7AA-3B39F5F63531}" type="presParOf" srcId="{2BD1BEBE-EC12-D541-B524-34F31A7EA5AE}" destId="{AE62ABFD-0892-9F44-A408-67F4208399DC}" srcOrd="1" destOrd="0" presId="urn:microsoft.com/office/officeart/2005/8/layout/cycle3"/>
    <dgm:cxn modelId="{D677D9A6-044B-456A-8803-9F728CC99F9E}" type="presParOf" srcId="{2BD1BEBE-EC12-D541-B524-34F31A7EA5AE}" destId="{23A5ABBE-218E-5940-B50B-03DB213E9D9C}" srcOrd="2" destOrd="0" presId="urn:microsoft.com/office/officeart/2005/8/layout/cycle3"/>
    <dgm:cxn modelId="{8CC59C24-A92D-4951-8D6F-02A9B5275156}" type="presParOf" srcId="{2BD1BEBE-EC12-D541-B524-34F31A7EA5AE}" destId="{3158424A-5E1B-CF48-98B2-DC3BC1CE3BF4}" srcOrd="3"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62ABFD-0892-9F44-A408-67F4208399DC}">
      <dsp:nvSpPr>
        <dsp:cNvPr id="0" name=""/>
        <dsp:cNvSpPr/>
      </dsp:nvSpPr>
      <dsp:spPr>
        <a:xfrm>
          <a:off x="1025824" y="-7987"/>
          <a:ext cx="4044351" cy="4044351"/>
        </a:xfrm>
        <a:prstGeom prst="circularArrow">
          <a:avLst>
            <a:gd name="adj1" fmla="val 5689"/>
            <a:gd name="adj2" fmla="val 340510"/>
            <a:gd name="adj3" fmla="val 13452393"/>
            <a:gd name="adj4" fmla="val 17579985"/>
            <a:gd name="adj5" fmla="val 5908"/>
          </a:avLst>
        </a:prstGeom>
        <a:solidFill>
          <a:schemeClr val="dk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978635F-46FB-7646-B997-D530CF72F6BA}">
      <dsp:nvSpPr>
        <dsp:cNvPr id="0" name=""/>
        <dsp:cNvSpPr/>
      </dsp:nvSpPr>
      <dsp:spPr>
        <a:xfrm>
          <a:off x="1979787" y="177722"/>
          <a:ext cx="2136425" cy="806129"/>
        </a:xfrm>
        <a:prstGeom prst="roundRect">
          <a:avLst/>
        </a:prstGeom>
        <a:solidFill>
          <a:schemeClr val="tx2">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b="1" kern="1200" dirty="0">
              <a:solidFill>
                <a:schemeClr val="bg1"/>
              </a:solidFill>
            </a:rPr>
            <a:t>COLLECT</a:t>
          </a:r>
        </a:p>
        <a:p>
          <a:pPr marL="0" lvl="0" indent="0" algn="ctr" defTabSz="711200">
            <a:lnSpc>
              <a:spcPct val="90000"/>
            </a:lnSpc>
            <a:spcBef>
              <a:spcPct val="0"/>
            </a:spcBef>
            <a:spcAft>
              <a:spcPct val="35000"/>
            </a:spcAft>
            <a:buNone/>
          </a:pPr>
          <a:r>
            <a:rPr lang="fr-FR" sz="1600" kern="1200" dirty="0">
              <a:solidFill>
                <a:schemeClr val="bg1"/>
              </a:solidFill>
            </a:rPr>
            <a:t>keywords, #tags, </a:t>
          </a:r>
          <a:r>
            <a:rPr lang="fr-FR" sz="1600" kern="1200" dirty="0" err="1">
              <a:solidFill>
                <a:schemeClr val="bg1"/>
              </a:solidFill>
            </a:rPr>
            <a:t>accounts</a:t>
          </a:r>
          <a:endParaRPr lang="fr-FR" sz="1600" kern="1200" dirty="0">
            <a:solidFill>
              <a:schemeClr val="bg1"/>
            </a:solidFill>
          </a:endParaRPr>
        </a:p>
      </dsp:txBody>
      <dsp:txXfrm>
        <a:off x="2019139" y="217074"/>
        <a:ext cx="2057721" cy="727425"/>
      </dsp:txXfrm>
    </dsp:sp>
    <dsp:sp modelId="{23A5ABBE-218E-5940-B50B-03DB213E9D9C}">
      <dsp:nvSpPr>
        <dsp:cNvPr id="0" name=""/>
        <dsp:cNvSpPr/>
      </dsp:nvSpPr>
      <dsp:spPr>
        <a:xfrm>
          <a:off x="3617789" y="2144573"/>
          <a:ext cx="2136425" cy="1301109"/>
        </a:xfrm>
        <a:prstGeom prst="roundRect">
          <a:avLst/>
        </a:prstGeom>
        <a:solidFill>
          <a:srgbClr val="F3B32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b="1" kern="1200" dirty="0">
              <a:solidFill>
                <a:schemeClr val="tx2"/>
              </a:solidFill>
            </a:rPr>
            <a:t>ANALYSE</a:t>
          </a:r>
        </a:p>
        <a:p>
          <a:pPr marL="0" lvl="0" indent="0" algn="ctr" defTabSz="711200">
            <a:lnSpc>
              <a:spcPct val="90000"/>
            </a:lnSpc>
            <a:spcBef>
              <a:spcPct val="0"/>
            </a:spcBef>
            <a:spcAft>
              <a:spcPct val="35000"/>
            </a:spcAft>
            <a:buNone/>
          </a:pPr>
          <a:r>
            <a:rPr lang="fr-FR" sz="1600" kern="1200" dirty="0" err="1">
              <a:solidFill>
                <a:schemeClr val="tx2"/>
              </a:solidFill>
            </a:rPr>
            <a:t>Filter</a:t>
          </a:r>
          <a:r>
            <a:rPr lang="fr-FR" sz="1600" kern="1200" dirty="0">
              <a:solidFill>
                <a:schemeClr val="tx2"/>
              </a:solidFill>
            </a:rPr>
            <a:t> (time, </a:t>
          </a:r>
          <a:r>
            <a:rPr lang="fr-FR" sz="1600" kern="1200" dirty="0" err="1">
              <a:solidFill>
                <a:schemeClr val="tx2"/>
              </a:solidFill>
            </a:rPr>
            <a:t>space</a:t>
          </a:r>
          <a:r>
            <a:rPr lang="fr-FR" sz="1600" kern="1200" dirty="0">
              <a:solidFill>
                <a:schemeClr val="tx2"/>
              </a:solidFill>
            </a:rPr>
            <a:t>, content)</a:t>
          </a:r>
          <a:r>
            <a:rPr lang="fr-FR" sz="1600" kern="1200" baseline="0" dirty="0">
              <a:solidFill>
                <a:schemeClr val="tx2"/>
              </a:solidFill>
            </a:rPr>
            <a:t> </a:t>
          </a:r>
        </a:p>
      </dsp:txBody>
      <dsp:txXfrm>
        <a:off x="3681304" y="2208088"/>
        <a:ext cx="2009395" cy="1174079"/>
      </dsp:txXfrm>
    </dsp:sp>
    <dsp:sp modelId="{3158424A-5E1B-CF48-98B2-DC3BC1CE3BF4}">
      <dsp:nvSpPr>
        <dsp:cNvPr id="0" name=""/>
        <dsp:cNvSpPr/>
      </dsp:nvSpPr>
      <dsp:spPr>
        <a:xfrm>
          <a:off x="296095" y="2418787"/>
          <a:ext cx="2136425" cy="1209243"/>
        </a:xfrm>
        <a:prstGeom prst="roundRect">
          <a:avLst/>
        </a:prstGeom>
        <a:solidFill>
          <a:schemeClr val="accent1">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b="1" kern="1200" dirty="0"/>
            <a:t>REPORT</a:t>
          </a:r>
          <a:r>
            <a:rPr lang="fr-FR" sz="1600" kern="1200" dirty="0"/>
            <a:t> /</a:t>
          </a:r>
          <a:r>
            <a:rPr lang="fr-FR" sz="1600" b="1" kern="1200" dirty="0"/>
            <a:t>EXPORT</a:t>
          </a:r>
          <a:r>
            <a:rPr lang="fr-FR" sz="1600" kern="1200" dirty="0"/>
            <a:t> </a:t>
          </a:r>
        </a:p>
        <a:p>
          <a:pPr marL="0" lvl="0" indent="0" algn="ctr" defTabSz="711200">
            <a:lnSpc>
              <a:spcPct val="90000"/>
            </a:lnSpc>
            <a:spcBef>
              <a:spcPct val="0"/>
            </a:spcBef>
            <a:spcAft>
              <a:spcPct val="35000"/>
            </a:spcAft>
            <a:buNone/>
          </a:pPr>
          <a:r>
            <a:rPr lang="fr-FR" sz="1600" kern="1200" dirty="0"/>
            <a:t>To </a:t>
          </a:r>
          <a:r>
            <a:rPr lang="fr-FR" sz="1600" kern="1200" baseline="0" dirty="0"/>
            <a:t>COP</a:t>
          </a:r>
          <a:endParaRPr lang="fr-FR" sz="1600" kern="1200" dirty="0"/>
        </a:p>
      </dsp:txBody>
      <dsp:txXfrm>
        <a:off x="355125" y="2477817"/>
        <a:ext cx="2018365" cy="1091183"/>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090644A-3E47-473A-833D-288D6EF59F09}" type="datetimeFigureOut">
              <a:rPr lang="en-US" smtClean="0"/>
              <a:t>9/25/2018</a:t>
            </a:fld>
            <a:endParaRPr lang="en-US"/>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940F7FD-4EFE-4C25-867F-09206916DFCD}" type="slidenum">
              <a:rPr lang="en-US" smtClean="0"/>
              <a:t>‹#›</a:t>
            </a:fld>
            <a:endParaRPr lang="en-US"/>
          </a:p>
        </p:txBody>
      </p:sp>
    </p:spTree>
    <p:extLst>
      <p:ext uri="{BB962C8B-B14F-4D97-AF65-F5344CB8AC3E}">
        <p14:creationId xmlns:p14="http://schemas.microsoft.com/office/powerpoint/2010/main" val="13980270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23F0CB-6141-436A-825D-3A068F31ACF9}" type="datetimeFigureOut">
              <a:rPr lang="fr-FR" smtClean="0"/>
              <a:t>25/09/2018</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2D8313-6CE3-4A22-85A3-FAB2C9F1FDF7}" type="slidenum">
              <a:rPr lang="fr-FR" smtClean="0"/>
              <a:t>‹#›</a:t>
            </a:fld>
            <a:endParaRPr lang="fr-FR"/>
          </a:p>
        </p:txBody>
      </p:sp>
    </p:spTree>
    <p:extLst>
      <p:ext uri="{BB962C8B-B14F-4D97-AF65-F5344CB8AC3E}">
        <p14:creationId xmlns:p14="http://schemas.microsoft.com/office/powerpoint/2010/main" val="1462334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r>
              <a:rPr lang="en-US" dirty="0"/>
              <a:t>Give an overview of 3Di</a:t>
            </a:r>
          </a:p>
          <a:p>
            <a:pPr marL="171450" indent="-171450">
              <a:buFontTx/>
              <a:buChar char="-"/>
            </a:pPr>
            <a:r>
              <a:rPr lang="en-US" dirty="0"/>
              <a:t>Show crisis managers how to use 3Di</a:t>
            </a:r>
          </a:p>
          <a:p>
            <a:pPr marL="171450" indent="-171450">
              <a:buFontTx/>
              <a:buChar char="-"/>
            </a:pPr>
            <a:r>
              <a:rPr lang="en-US" dirty="0"/>
              <a:t>Get some hands on experience with 3Di yourselves</a:t>
            </a:r>
            <a:endParaRPr lang="x-none" dirty="0"/>
          </a:p>
        </p:txBody>
      </p:sp>
      <p:sp>
        <p:nvSpPr>
          <p:cNvPr id="4" name="Tijdelijke aanduiding voor dianummer 3"/>
          <p:cNvSpPr>
            <a:spLocks noGrp="1"/>
          </p:cNvSpPr>
          <p:nvPr>
            <p:ph type="sldNum" sz="quarter" idx="10"/>
          </p:nvPr>
        </p:nvSpPr>
        <p:spPr/>
        <p:txBody>
          <a:bodyPr/>
          <a:lstStyle/>
          <a:p>
            <a:fld id="{E02D8313-6CE3-4A22-85A3-FAB2C9F1FDF7}" type="slidenum">
              <a:rPr lang="fr-FR" smtClean="0"/>
              <a:t>1</a:t>
            </a:fld>
            <a:endParaRPr lang="fr-FR"/>
          </a:p>
        </p:txBody>
      </p:sp>
    </p:spTree>
    <p:extLst>
      <p:ext uri="{BB962C8B-B14F-4D97-AF65-F5344CB8AC3E}">
        <p14:creationId xmlns:p14="http://schemas.microsoft.com/office/powerpoint/2010/main" val="2052451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Expert hydrological knowledge needed to really understand the model. </a:t>
            </a:r>
          </a:p>
        </p:txBody>
      </p:sp>
      <p:sp>
        <p:nvSpPr>
          <p:cNvPr id="4" name="Tijdelijke aanduiding voor dianummer 3"/>
          <p:cNvSpPr>
            <a:spLocks noGrp="1"/>
          </p:cNvSpPr>
          <p:nvPr>
            <p:ph type="sldNum" sz="quarter" idx="10"/>
          </p:nvPr>
        </p:nvSpPr>
        <p:spPr/>
        <p:txBody>
          <a:bodyPr/>
          <a:lstStyle/>
          <a:p>
            <a:fld id="{E02D8313-6CE3-4A22-85A3-FAB2C9F1FDF7}" type="slidenum">
              <a:rPr lang="fr-FR" smtClean="0"/>
              <a:t>6</a:t>
            </a:fld>
            <a:endParaRPr lang="fr-FR"/>
          </a:p>
        </p:txBody>
      </p:sp>
    </p:spTree>
    <p:extLst>
      <p:ext uri="{BB962C8B-B14F-4D97-AF65-F5344CB8AC3E}">
        <p14:creationId xmlns:p14="http://schemas.microsoft.com/office/powerpoint/2010/main" val="704019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a:t>As </a:t>
            </a:r>
            <a:r>
              <a:rPr lang="en-US" dirty="0"/>
              <a:t>not to confuse terminology, used in model</a:t>
            </a:r>
          </a:p>
          <a:p>
            <a:r>
              <a:rPr lang="en-US" dirty="0"/>
              <a:t>Breach in a dam</a:t>
            </a:r>
          </a:p>
          <a:p>
            <a:r>
              <a:rPr lang="en-US" dirty="0"/>
              <a:t>Levee/flood bank/dike</a:t>
            </a:r>
          </a:p>
        </p:txBody>
      </p:sp>
      <p:sp>
        <p:nvSpPr>
          <p:cNvPr id="4" name="Tijdelijke aanduiding voor dianummer 3"/>
          <p:cNvSpPr>
            <a:spLocks noGrp="1"/>
          </p:cNvSpPr>
          <p:nvPr>
            <p:ph type="sldNum" sz="quarter" idx="10"/>
          </p:nvPr>
        </p:nvSpPr>
        <p:spPr/>
        <p:txBody>
          <a:bodyPr/>
          <a:lstStyle/>
          <a:p>
            <a:fld id="{E02D8313-6CE3-4A22-85A3-FAB2C9F1FDF7}" type="slidenum">
              <a:rPr lang="fr-FR" smtClean="0"/>
              <a:t>7</a:t>
            </a:fld>
            <a:endParaRPr lang="fr-FR"/>
          </a:p>
        </p:txBody>
      </p:sp>
    </p:spTree>
    <p:extLst>
      <p:ext uri="{BB962C8B-B14F-4D97-AF65-F5344CB8AC3E}">
        <p14:creationId xmlns:p14="http://schemas.microsoft.com/office/powerpoint/2010/main" val="2447510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Audience: this part is aimed at practitioners to be able to run simulation in 3Di, observers to know options and buttons, others can follow if they want but this part is specifically aimed at practitioners and observers</a:t>
            </a:r>
            <a:endParaRPr lang="x-none" dirty="0"/>
          </a:p>
        </p:txBody>
      </p:sp>
      <p:sp>
        <p:nvSpPr>
          <p:cNvPr id="4" name="Tijdelijke aanduiding voor dianummer 3"/>
          <p:cNvSpPr>
            <a:spLocks noGrp="1"/>
          </p:cNvSpPr>
          <p:nvPr>
            <p:ph type="sldNum" sz="quarter" idx="10"/>
          </p:nvPr>
        </p:nvSpPr>
        <p:spPr/>
        <p:txBody>
          <a:bodyPr/>
          <a:lstStyle/>
          <a:p>
            <a:fld id="{E02D8313-6CE3-4A22-85A3-FAB2C9F1FDF7}" type="slidenum">
              <a:rPr lang="fr-FR" smtClean="0"/>
              <a:t>8</a:t>
            </a:fld>
            <a:endParaRPr lang="fr-FR"/>
          </a:p>
        </p:txBody>
      </p:sp>
    </p:spTree>
    <p:extLst>
      <p:ext uri="{BB962C8B-B14F-4D97-AF65-F5344CB8AC3E}">
        <p14:creationId xmlns:p14="http://schemas.microsoft.com/office/powerpoint/2010/main" val="766797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Go to 3Di portal (leave ppt)</a:t>
            </a:r>
            <a:endParaRPr lang="x-none" dirty="0"/>
          </a:p>
        </p:txBody>
      </p:sp>
      <p:sp>
        <p:nvSpPr>
          <p:cNvPr id="4" name="Tijdelijke aanduiding voor dianummer 3"/>
          <p:cNvSpPr>
            <a:spLocks noGrp="1"/>
          </p:cNvSpPr>
          <p:nvPr>
            <p:ph type="sldNum" sz="quarter" idx="10"/>
          </p:nvPr>
        </p:nvSpPr>
        <p:spPr/>
        <p:txBody>
          <a:bodyPr/>
          <a:lstStyle/>
          <a:p>
            <a:fld id="{E02D8313-6CE3-4A22-85A3-FAB2C9F1FDF7}" type="slidenum">
              <a:rPr lang="fr-FR" smtClean="0"/>
              <a:t>9</a:t>
            </a:fld>
            <a:endParaRPr lang="fr-FR"/>
          </a:p>
        </p:txBody>
      </p:sp>
    </p:spTree>
    <p:extLst>
      <p:ext uri="{BB962C8B-B14F-4D97-AF65-F5344CB8AC3E}">
        <p14:creationId xmlns:p14="http://schemas.microsoft.com/office/powerpoint/2010/main" val="6474982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tiff"/><Relationship Id="rId3" Type="http://schemas.openxmlformats.org/officeDocument/2006/relationships/hyperlink" Target="https://twitter.com/DRIVER_PROJECT" TargetMode="External"/><Relationship Id="rId7" Type="http://schemas.openxmlformats.org/officeDocument/2006/relationships/hyperlink" Target="https://www.youtube.com/channel/UCPcaVPfylkukpg938YOAZgg" TargetMode="External"/><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tiff"/><Relationship Id="rId5" Type="http://schemas.openxmlformats.org/officeDocument/2006/relationships/hyperlink" Target="https://www.linkedin.com/groups/8161096/" TargetMode="External"/><Relationship Id="rId10" Type="http://schemas.openxmlformats.org/officeDocument/2006/relationships/image" Target="../media/image2.jpeg"/><Relationship Id="rId4" Type="http://schemas.openxmlformats.org/officeDocument/2006/relationships/image" Target="../media/image4.tiff"/><Relationship Id="rId9"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5" name="Rectangle 4"/>
          <p:cNvSpPr/>
          <p:nvPr userDrawn="1"/>
        </p:nvSpPr>
        <p:spPr>
          <a:xfrm>
            <a:off x="237067" y="2578100"/>
            <a:ext cx="6617205" cy="2565401"/>
          </a:xfrm>
          <a:prstGeom prst="rect">
            <a:avLst/>
          </a:prstGeom>
          <a:solidFill>
            <a:srgbClr val="0534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6" name="Rectangle 5"/>
          <p:cNvSpPr/>
          <p:nvPr userDrawn="1"/>
        </p:nvSpPr>
        <p:spPr>
          <a:xfrm>
            <a:off x="118532" y="4388479"/>
            <a:ext cx="8606367" cy="755022"/>
          </a:xfrm>
          <a:prstGeom prst="rect">
            <a:avLst/>
          </a:prstGeom>
          <a:solidFill>
            <a:srgbClr val="0049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pic>
        <p:nvPicPr>
          <p:cNvPr id="7" name="Imag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43521" y="70490"/>
            <a:ext cx="3687779" cy="1658229"/>
          </a:xfrm>
          <a:prstGeom prst="rect">
            <a:avLst/>
          </a:prstGeom>
        </p:spPr>
      </p:pic>
      <p:sp>
        <p:nvSpPr>
          <p:cNvPr id="10" name="Rectangle 9"/>
          <p:cNvSpPr/>
          <p:nvPr userDrawn="1"/>
        </p:nvSpPr>
        <p:spPr>
          <a:xfrm>
            <a:off x="431801" y="2298700"/>
            <a:ext cx="566173" cy="2844801"/>
          </a:xfrm>
          <a:prstGeom prst="rect">
            <a:avLst/>
          </a:prstGeom>
          <a:solidFill>
            <a:srgbClr val="F3B3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4" name="Titre 1"/>
          <p:cNvSpPr>
            <a:spLocks noGrp="1"/>
          </p:cNvSpPr>
          <p:nvPr>
            <p:ph type="title" hasCustomPrompt="1"/>
          </p:nvPr>
        </p:nvSpPr>
        <p:spPr>
          <a:xfrm>
            <a:off x="997975" y="2652224"/>
            <a:ext cx="5856297" cy="1317154"/>
          </a:xfrm>
        </p:spPr>
        <p:txBody>
          <a:bodyPr anchor="b">
            <a:normAutofit/>
          </a:bodyPr>
          <a:lstStyle>
            <a:lvl1pPr algn="l">
              <a:defRPr sz="2400" b="1" cap="all" baseline="0">
                <a:solidFill>
                  <a:schemeClr val="bg1"/>
                </a:solidFill>
                <a:latin typeface="Brandon Text Medium" pitchFamily="34" charset="0"/>
                <a:ea typeface="Brandon Text Medium" pitchFamily="34" charset="0"/>
                <a:cs typeface="Brandon Text Medium" pitchFamily="34" charset="0"/>
              </a:defRPr>
            </a:lvl1pPr>
          </a:lstStyle>
          <a:p>
            <a:r>
              <a:rPr lang="en-GB" noProof="0" dirty="0"/>
              <a:t>PRESENTATION TITLE</a:t>
            </a:r>
          </a:p>
        </p:txBody>
      </p:sp>
      <p:sp>
        <p:nvSpPr>
          <p:cNvPr id="15" name="Espace réservé du texte 17"/>
          <p:cNvSpPr>
            <a:spLocks noGrp="1"/>
          </p:cNvSpPr>
          <p:nvPr>
            <p:ph type="body" sz="quarter" idx="13" hasCustomPrompt="1"/>
          </p:nvPr>
        </p:nvSpPr>
        <p:spPr>
          <a:xfrm>
            <a:off x="997974" y="3891397"/>
            <a:ext cx="6639325" cy="497082"/>
          </a:xfrm>
        </p:spPr>
        <p:txBody>
          <a:bodyPr>
            <a:noAutofit/>
          </a:bodyPr>
          <a:lstStyle>
            <a:lvl1pPr marL="0" indent="0" algn="l">
              <a:buNone/>
              <a:defRPr sz="1600" cap="all" baseline="0">
                <a:solidFill>
                  <a:srgbClr val="F3B329"/>
                </a:solidFill>
                <a:latin typeface="Brandon Text Medium" pitchFamily="34" charset="0"/>
                <a:ea typeface="Brandon Text Medium" pitchFamily="34" charset="0"/>
                <a:cs typeface="Brandon Text Medium" pitchFamily="34" charset="0"/>
              </a:defRPr>
            </a:lvl1pPr>
          </a:lstStyle>
          <a:p>
            <a:pPr lvl="0"/>
            <a:r>
              <a:rPr lang="en-GB" noProof="0" dirty="0"/>
              <a:t>SUBTITLE</a:t>
            </a:r>
            <a:r>
              <a:rPr lang="fr-FR" dirty="0"/>
              <a:t> </a:t>
            </a:r>
            <a:r>
              <a:rPr lang="mr-IN" dirty="0"/>
              <a:t>–</a:t>
            </a:r>
            <a:r>
              <a:rPr lang="fr-FR" dirty="0"/>
              <a:t> SP9X</a:t>
            </a:r>
          </a:p>
        </p:txBody>
      </p:sp>
      <p:sp>
        <p:nvSpPr>
          <p:cNvPr id="19" name="Espace réservé du texte 18"/>
          <p:cNvSpPr>
            <a:spLocks noGrp="1"/>
          </p:cNvSpPr>
          <p:nvPr>
            <p:ph type="body" sz="quarter" idx="14" hasCustomPrompt="1"/>
          </p:nvPr>
        </p:nvSpPr>
        <p:spPr>
          <a:xfrm>
            <a:off x="1192708" y="4388479"/>
            <a:ext cx="7532191" cy="399818"/>
          </a:xfrm>
        </p:spPr>
        <p:txBody>
          <a:bodyPr anchor="b">
            <a:noAutofit/>
          </a:bodyPr>
          <a:lstStyle>
            <a:lvl1pPr marL="0" indent="0" algn="r">
              <a:buNone/>
              <a:defRPr sz="1200" baseline="0">
                <a:solidFill>
                  <a:schemeClr val="bg1"/>
                </a:solidFill>
                <a:latin typeface="Brandon Text Medium" pitchFamily="34" charset="0"/>
                <a:ea typeface="Brandon Text Medium" pitchFamily="34" charset="0"/>
                <a:cs typeface="Brandon Text Medium" pitchFamily="34" charset="0"/>
              </a:defRPr>
            </a:lvl1pPr>
          </a:lstStyle>
          <a:p>
            <a:pPr lvl="0"/>
            <a:r>
              <a:rPr lang="en-GB" noProof="0" dirty="0"/>
              <a:t>Author name, Organisation</a:t>
            </a:r>
          </a:p>
        </p:txBody>
      </p:sp>
      <p:sp>
        <p:nvSpPr>
          <p:cNvPr id="20" name="Espace réservé du texte 18"/>
          <p:cNvSpPr>
            <a:spLocks noGrp="1"/>
          </p:cNvSpPr>
          <p:nvPr>
            <p:ph type="body" sz="quarter" idx="15" hasCustomPrompt="1"/>
          </p:nvPr>
        </p:nvSpPr>
        <p:spPr>
          <a:xfrm>
            <a:off x="1192708" y="4793359"/>
            <a:ext cx="7532191" cy="350142"/>
          </a:xfrm>
        </p:spPr>
        <p:txBody>
          <a:bodyPr anchor="t">
            <a:noAutofit/>
          </a:bodyPr>
          <a:lstStyle>
            <a:lvl1pPr marL="0" indent="0" algn="r">
              <a:buNone/>
              <a:defRPr sz="1200" baseline="0">
                <a:solidFill>
                  <a:schemeClr val="bg1"/>
                </a:solidFill>
                <a:latin typeface="Brandon Text Medium" pitchFamily="34" charset="0"/>
                <a:ea typeface="Brandon Text Medium" pitchFamily="34" charset="0"/>
                <a:cs typeface="Brandon Text Medium" pitchFamily="34" charset="0"/>
              </a:defRPr>
            </a:lvl1pPr>
          </a:lstStyle>
          <a:p>
            <a:pPr lvl="0"/>
            <a:r>
              <a:rPr lang="en-GB" noProof="0" dirty="0"/>
              <a:t>Date - Location</a:t>
            </a:r>
          </a:p>
        </p:txBody>
      </p:sp>
      <p:pic>
        <p:nvPicPr>
          <p:cNvPr id="11" name="Picture 4" descr="d:\Documents and Settings\T0005222\Bureau\Imagerie Thales\logo_lge.jpg"/>
          <p:cNvPicPr>
            <a:picLocks noChangeAspect="1" noChangeArrowheads="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699309" y="1728719"/>
            <a:ext cx="2418710" cy="49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6816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Rectangle 3"/>
          <p:cNvSpPr/>
          <p:nvPr userDrawn="1"/>
        </p:nvSpPr>
        <p:spPr>
          <a:xfrm>
            <a:off x="1" y="4483100"/>
            <a:ext cx="622299" cy="660401"/>
          </a:xfrm>
          <a:prstGeom prst="rect">
            <a:avLst/>
          </a:prstGeom>
          <a:solidFill>
            <a:srgbClr val="0534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3" name="Rectangle 2"/>
          <p:cNvSpPr/>
          <p:nvPr userDrawn="1"/>
        </p:nvSpPr>
        <p:spPr>
          <a:xfrm>
            <a:off x="0" y="4902200"/>
            <a:ext cx="8255000" cy="241301"/>
          </a:xfrm>
          <a:prstGeom prst="rect">
            <a:avLst/>
          </a:prstGeom>
          <a:solidFill>
            <a:srgbClr val="0049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6" name="Espace réservé du pied de page 4"/>
          <p:cNvSpPr>
            <a:spLocks noGrp="1"/>
          </p:cNvSpPr>
          <p:nvPr>
            <p:ph type="ftr" sz="quarter" idx="3"/>
          </p:nvPr>
        </p:nvSpPr>
        <p:spPr>
          <a:xfrm>
            <a:off x="628650" y="4902199"/>
            <a:ext cx="7626350" cy="241301"/>
          </a:xfrm>
          <a:prstGeom prst="rect">
            <a:avLst/>
          </a:prstGeom>
        </p:spPr>
        <p:txBody>
          <a:bodyPr vert="horz" lIns="91440" tIns="45720" rIns="91440" bIns="45720" rtlCol="0" anchor="ctr"/>
          <a:lstStyle>
            <a:lvl1pPr algn="r">
              <a:defRPr sz="1000">
                <a:solidFill>
                  <a:schemeClr val="bg1"/>
                </a:solidFill>
                <a:latin typeface="Brandon Text Medium" pitchFamily="34" charset="0"/>
              </a:defRPr>
            </a:lvl1pPr>
          </a:lstStyle>
          <a:p>
            <a:r>
              <a:rPr lang="fr-FR" dirty="0"/>
              <a:t>DRIVER+ Project</a:t>
            </a:r>
          </a:p>
        </p:txBody>
      </p:sp>
      <p:sp>
        <p:nvSpPr>
          <p:cNvPr id="7" name="Espace réservé du numéro de diapositive 5"/>
          <p:cNvSpPr>
            <a:spLocks noGrp="1"/>
          </p:cNvSpPr>
          <p:nvPr>
            <p:ph type="sldNum" sz="quarter" idx="4"/>
          </p:nvPr>
        </p:nvSpPr>
        <p:spPr>
          <a:xfrm>
            <a:off x="163569" y="4483101"/>
            <a:ext cx="458731" cy="387816"/>
          </a:xfrm>
          <a:prstGeom prst="rect">
            <a:avLst/>
          </a:prstGeom>
        </p:spPr>
        <p:txBody>
          <a:bodyPr vert="horz" lIns="91440" tIns="45720" rIns="91440" bIns="45720" rtlCol="0" anchor="ctr"/>
          <a:lstStyle>
            <a:lvl1pPr algn="ctr">
              <a:defRPr sz="1000">
                <a:solidFill>
                  <a:schemeClr val="bg1"/>
                </a:solidFill>
                <a:latin typeface="Brandon Text Medium" pitchFamily="34" charset="0"/>
              </a:defRPr>
            </a:lvl1pPr>
          </a:lstStyle>
          <a:p>
            <a:fld id="{F3F4C4A7-A8A2-774E-9968-91CCA6FE0429}" type="slidenum">
              <a:rPr lang="fr-FR" smtClean="0"/>
              <a:pPr/>
              <a:t>‹#›</a:t>
            </a:fld>
            <a:endParaRPr lang="fr-FR" dirty="0"/>
          </a:p>
        </p:txBody>
      </p:sp>
      <p:sp>
        <p:nvSpPr>
          <p:cNvPr id="8" name="Rectangle 7"/>
          <p:cNvSpPr/>
          <p:nvPr userDrawn="1"/>
        </p:nvSpPr>
        <p:spPr>
          <a:xfrm>
            <a:off x="0" y="4368800"/>
            <a:ext cx="157219" cy="774701"/>
          </a:xfrm>
          <a:prstGeom prst="rect">
            <a:avLst/>
          </a:prstGeom>
          <a:solidFill>
            <a:srgbClr val="F3B3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9" name="Rectangle 8"/>
          <p:cNvSpPr/>
          <p:nvPr userDrawn="1"/>
        </p:nvSpPr>
        <p:spPr>
          <a:xfrm>
            <a:off x="8877300" y="1"/>
            <a:ext cx="266700" cy="355599"/>
          </a:xfrm>
          <a:prstGeom prst="rect">
            <a:avLst/>
          </a:prstGeom>
          <a:solidFill>
            <a:srgbClr val="0534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0" name="Rectangle 9"/>
          <p:cNvSpPr/>
          <p:nvPr userDrawn="1"/>
        </p:nvSpPr>
        <p:spPr>
          <a:xfrm>
            <a:off x="8737600" y="-12699"/>
            <a:ext cx="406400" cy="139699"/>
          </a:xfrm>
          <a:prstGeom prst="rect">
            <a:avLst/>
          </a:prstGeom>
          <a:solidFill>
            <a:srgbClr val="0049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1" name="Rectangle 10"/>
          <p:cNvSpPr/>
          <p:nvPr userDrawn="1"/>
        </p:nvSpPr>
        <p:spPr>
          <a:xfrm>
            <a:off x="9042400" y="-12699"/>
            <a:ext cx="101600" cy="457199"/>
          </a:xfrm>
          <a:prstGeom prst="rect">
            <a:avLst/>
          </a:prstGeom>
          <a:solidFill>
            <a:srgbClr val="F3B3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2" name="Titre 1"/>
          <p:cNvSpPr>
            <a:spLocks noGrp="1"/>
          </p:cNvSpPr>
          <p:nvPr>
            <p:ph type="title" hasCustomPrompt="1"/>
          </p:nvPr>
        </p:nvSpPr>
        <p:spPr>
          <a:xfrm>
            <a:off x="443039" y="135467"/>
            <a:ext cx="8207775" cy="587142"/>
          </a:xfrm>
          <a:prstGeom prst="rect">
            <a:avLst/>
          </a:prstGeom>
        </p:spPr>
        <p:txBody>
          <a:bodyPr anchor="b">
            <a:normAutofit/>
          </a:bodyPr>
          <a:lstStyle>
            <a:lvl1pPr algn="l">
              <a:defRPr sz="2400" b="1" cap="all" baseline="0">
                <a:solidFill>
                  <a:srgbClr val="F3B329"/>
                </a:solidFill>
                <a:latin typeface="Brandon Text Medium" pitchFamily="34" charset="0"/>
                <a:ea typeface="Brandon Text Medium" pitchFamily="34" charset="0"/>
                <a:cs typeface="Brandon Text Medium" pitchFamily="34" charset="0"/>
              </a:defRPr>
            </a:lvl1pPr>
          </a:lstStyle>
          <a:p>
            <a:r>
              <a:rPr lang="en-GB" noProof="0" dirty="0"/>
              <a:t>SLIDE TITLE</a:t>
            </a:r>
          </a:p>
        </p:txBody>
      </p:sp>
      <p:sp>
        <p:nvSpPr>
          <p:cNvPr id="13" name="Espace réservé du texte 17"/>
          <p:cNvSpPr>
            <a:spLocks noGrp="1"/>
          </p:cNvSpPr>
          <p:nvPr>
            <p:ph type="body" sz="quarter" idx="13" hasCustomPrompt="1"/>
          </p:nvPr>
        </p:nvSpPr>
        <p:spPr>
          <a:xfrm>
            <a:off x="443039" y="676138"/>
            <a:ext cx="8207775" cy="471764"/>
          </a:xfrm>
        </p:spPr>
        <p:txBody>
          <a:bodyPr>
            <a:noAutofit/>
          </a:bodyPr>
          <a:lstStyle>
            <a:lvl1pPr marL="0" indent="0" algn="l">
              <a:buNone/>
              <a:defRPr sz="1600" cap="all" baseline="0">
                <a:solidFill>
                  <a:srgbClr val="00497E"/>
                </a:solidFill>
                <a:latin typeface="Brandon Text Medium" pitchFamily="34" charset="0"/>
                <a:ea typeface="Brandon Text Medium" pitchFamily="34" charset="0"/>
                <a:cs typeface="Brandon Text Medium" pitchFamily="34" charset="0"/>
              </a:defRPr>
            </a:lvl1pPr>
          </a:lstStyle>
          <a:p>
            <a:pPr lvl="0"/>
            <a:r>
              <a:rPr lang="en-GB" noProof="0" dirty="0"/>
              <a:t>SUBTITLE</a:t>
            </a:r>
          </a:p>
        </p:txBody>
      </p:sp>
      <p:sp>
        <p:nvSpPr>
          <p:cNvPr id="15" name="Espace réservé du texte 14"/>
          <p:cNvSpPr>
            <a:spLocks noGrp="1"/>
          </p:cNvSpPr>
          <p:nvPr>
            <p:ph type="body" sz="quarter" idx="14" hasCustomPrompt="1"/>
          </p:nvPr>
        </p:nvSpPr>
        <p:spPr>
          <a:xfrm>
            <a:off x="442913" y="1338263"/>
            <a:ext cx="8294687" cy="3144837"/>
          </a:xfrm>
        </p:spPr>
        <p:txBody>
          <a:bodyPr>
            <a:normAutofit/>
          </a:bodyPr>
          <a:lstStyle>
            <a:lvl1pPr marL="0" indent="0">
              <a:buNone/>
              <a:defRPr sz="1400">
                <a:latin typeface="Brandon Text Medium" pitchFamily="34" charset="0"/>
                <a:ea typeface="Brandon Text Medium" pitchFamily="34" charset="0"/>
                <a:cs typeface="Brandon Text Medium" pitchFamily="34" charset="0"/>
              </a:defRPr>
            </a:lvl1pPr>
          </a:lstStyle>
          <a:p>
            <a:pPr lvl="0"/>
            <a:r>
              <a:rPr lang="en-GB" noProof="0" dirty="0"/>
              <a:t>Your text</a:t>
            </a:r>
          </a:p>
        </p:txBody>
      </p:sp>
      <p:pic>
        <p:nvPicPr>
          <p:cNvPr id="14" name="Picture 4" descr="d:\Documents and Settings\T0005222\Bureau\Imagerie Thales\logo_lge.jpg"/>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441020" y="129315"/>
            <a:ext cx="2418710" cy="49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2347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3" name="Rectangle 2"/>
          <p:cNvSpPr/>
          <p:nvPr userDrawn="1"/>
        </p:nvSpPr>
        <p:spPr>
          <a:xfrm>
            <a:off x="1079500" y="911892"/>
            <a:ext cx="3238500" cy="2136108"/>
          </a:xfrm>
          <a:prstGeom prst="rect">
            <a:avLst/>
          </a:prstGeom>
          <a:solidFill>
            <a:srgbClr val="0534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4" name="Rectangle 3"/>
          <p:cNvSpPr/>
          <p:nvPr userDrawn="1"/>
        </p:nvSpPr>
        <p:spPr>
          <a:xfrm>
            <a:off x="592667" y="0"/>
            <a:ext cx="4978399" cy="1757650"/>
          </a:xfrm>
          <a:prstGeom prst="rect">
            <a:avLst/>
          </a:prstGeom>
          <a:solidFill>
            <a:srgbClr val="0049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5" name="Rectangle 4"/>
          <p:cNvSpPr/>
          <p:nvPr userDrawn="1"/>
        </p:nvSpPr>
        <p:spPr>
          <a:xfrm>
            <a:off x="736600" y="0"/>
            <a:ext cx="533400" cy="2827867"/>
          </a:xfrm>
          <a:prstGeom prst="rect">
            <a:avLst/>
          </a:prstGeom>
          <a:solidFill>
            <a:srgbClr val="F3B3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6" name="Titre 1"/>
          <p:cNvSpPr txBox="1">
            <a:spLocks/>
          </p:cNvSpPr>
          <p:nvPr userDrawn="1"/>
        </p:nvSpPr>
        <p:spPr>
          <a:xfrm>
            <a:off x="1113366" y="2195408"/>
            <a:ext cx="3175000" cy="764599"/>
          </a:xfrm>
          <a:prstGeom prst="rect">
            <a:avLst/>
          </a:prstGeom>
        </p:spPr>
        <p:txBody>
          <a:bodyPr anchor="b">
            <a:normAutofit/>
          </a:bodyPr>
          <a:lstStyle>
            <a:lvl1pPr algn="r" defTabSz="457200" rtl="0" eaLnBrk="1" latinLnBrk="0" hangingPunct="1">
              <a:spcBef>
                <a:spcPct val="0"/>
              </a:spcBef>
              <a:buNone/>
              <a:defRPr sz="3200" b="1" kern="1200">
                <a:solidFill>
                  <a:schemeClr val="bg1"/>
                </a:solidFill>
                <a:latin typeface="Avenir Book" charset="0"/>
                <a:ea typeface="Avenir Book" charset="0"/>
                <a:cs typeface="Avenir Book" charset="0"/>
              </a:defRPr>
            </a:lvl1pPr>
          </a:lstStyle>
          <a:p>
            <a:r>
              <a:rPr lang="fr-FR" sz="2400" cap="all" baseline="0" dirty="0">
                <a:latin typeface="Brandon Text Medium" pitchFamily="34" charset="0"/>
              </a:rPr>
              <a:t>THANK YOU.</a:t>
            </a:r>
            <a:br>
              <a:rPr lang="fr-FR" sz="2400" cap="all" baseline="0" dirty="0">
                <a:latin typeface="Brandon Text Medium" pitchFamily="34" charset="0"/>
              </a:rPr>
            </a:br>
            <a:r>
              <a:rPr lang="fr-FR" sz="2000" b="0" cap="all" baseline="0" dirty="0">
                <a:solidFill>
                  <a:srgbClr val="F3B329"/>
                </a:solidFill>
                <a:latin typeface="Brandon Text Medium" pitchFamily="34" charset="0"/>
              </a:rPr>
              <a:t>ANY QUESTION?</a:t>
            </a:r>
            <a:endParaRPr lang="fr-FR" sz="2400" b="0" cap="all" baseline="0" dirty="0">
              <a:solidFill>
                <a:srgbClr val="F3B329"/>
              </a:solidFill>
              <a:latin typeface="Brandon Text Medium" pitchFamily="34" charset="0"/>
            </a:endParaRPr>
          </a:p>
        </p:txBody>
      </p:sp>
      <p:pic>
        <p:nvPicPr>
          <p:cNvPr id="7" name="Image 6"/>
          <p:cNvPicPr>
            <a:picLocks noChangeAspect="1"/>
          </p:cNvPicPr>
          <p:nvPr userDrawn="1"/>
        </p:nvPicPr>
        <p:blipFill>
          <a:blip r:embed="rId2" cstate="email">
            <a:alphaModFix/>
            <a:extLst>
              <a:ext uri="{28A0092B-C50C-407E-A947-70E740481C1C}">
                <a14:useLocalDpi xmlns:a14="http://schemas.microsoft.com/office/drawing/2010/main"/>
              </a:ext>
            </a:extLst>
          </a:blip>
          <a:stretch>
            <a:fillRect/>
          </a:stretch>
        </p:blipFill>
        <p:spPr>
          <a:xfrm>
            <a:off x="7018865" y="3637287"/>
            <a:ext cx="1872450" cy="1506213"/>
          </a:xfrm>
          <a:prstGeom prst="rect">
            <a:avLst/>
          </a:prstGeom>
        </p:spPr>
      </p:pic>
      <p:pic>
        <p:nvPicPr>
          <p:cNvPr id="8" name="Picture 4" descr="d:\Documents and Settings\T0005222\Bureau\Imagerie Thales\logo_lge.jpg"/>
          <p:cNvPicPr>
            <a:picLocks noChangeAspect="1" noChangeArrowheads="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813089" y="75627"/>
            <a:ext cx="2418710" cy="49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4688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3" name="Rectangle 2"/>
          <p:cNvSpPr/>
          <p:nvPr userDrawn="1"/>
        </p:nvSpPr>
        <p:spPr>
          <a:xfrm>
            <a:off x="491064" y="894087"/>
            <a:ext cx="6172200" cy="4249413"/>
          </a:xfrm>
          <a:prstGeom prst="rect">
            <a:avLst/>
          </a:prstGeom>
          <a:solidFill>
            <a:srgbClr val="0534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4" name="Rectangle 3"/>
          <p:cNvSpPr/>
          <p:nvPr userDrawn="1"/>
        </p:nvSpPr>
        <p:spPr>
          <a:xfrm>
            <a:off x="3204302" y="0"/>
            <a:ext cx="3725662" cy="1813268"/>
          </a:xfrm>
          <a:prstGeom prst="rect">
            <a:avLst/>
          </a:prstGeom>
          <a:solidFill>
            <a:srgbClr val="0049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5" name="Rectangle 4"/>
          <p:cNvSpPr/>
          <p:nvPr userDrawn="1"/>
        </p:nvSpPr>
        <p:spPr>
          <a:xfrm>
            <a:off x="275164" y="1343693"/>
            <a:ext cx="711200" cy="3637287"/>
          </a:xfrm>
          <a:prstGeom prst="rect">
            <a:avLst/>
          </a:prstGeom>
          <a:solidFill>
            <a:srgbClr val="F3B3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pic>
        <p:nvPicPr>
          <p:cNvPr id="6" name="Image 5"/>
          <p:cNvPicPr>
            <a:picLocks noChangeAspect="1"/>
          </p:cNvPicPr>
          <p:nvPr userDrawn="1"/>
        </p:nvPicPr>
        <p:blipFill>
          <a:blip r:embed="rId2" cstate="email">
            <a:alphaModFix/>
            <a:extLst>
              <a:ext uri="{28A0092B-C50C-407E-A947-70E740481C1C}">
                <a14:useLocalDpi xmlns:a14="http://schemas.microsoft.com/office/drawing/2010/main"/>
              </a:ext>
            </a:extLst>
          </a:blip>
          <a:stretch>
            <a:fillRect/>
          </a:stretch>
        </p:blipFill>
        <p:spPr>
          <a:xfrm>
            <a:off x="7018865" y="3637287"/>
            <a:ext cx="1872450" cy="1506213"/>
          </a:xfrm>
          <a:prstGeom prst="rect">
            <a:avLst/>
          </a:prstGeom>
        </p:spPr>
      </p:pic>
      <p:sp>
        <p:nvSpPr>
          <p:cNvPr id="8" name="Titre 1"/>
          <p:cNvSpPr txBox="1">
            <a:spLocks/>
          </p:cNvSpPr>
          <p:nvPr userDrawn="1"/>
        </p:nvSpPr>
        <p:spPr>
          <a:xfrm>
            <a:off x="3399364" y="798976"/>
            <a:ext cx="3175000" cy="899212"/>
          </a:xfrm>
          <a:prstGeom prst="rect">
            <a:avLst/>
          </a:prstGeom>
        </p:spPr>
        <p:txBody>
          <a:bodyPr anchor="b">
            <a:normAutofit/>
          </a:bodyPr>
          <a:lstStyle>
            <a:lvl1pPr algn="r" defTabSz="457200" rtl="0" eaLnBrk="1" latinLnBrk="0" hangingPunct="1">
              <a:spcBef>
                <a:spcPct val="0"/>
              </a:spcBef>
              <a:buNone/>
              <a:defRPr sz="3200" b="1" kern="1200">
                <a:solidFill>
                  <a:schemeClr val="bg1"/>
                </a:solidFill>
                <a:latin typeface="Avenir Book" charset="0"/>
                <a:ea typeface="Avenir Book" charset="0"/>
                <a:cs typeface="Avenir Book" charset="0"/>
              </a:defRPr>
            </a:lvl1pPr>
          </a:lstStyle>
          <a:p>
            <a:pPr algn="l"/>
            <a:r>
              <a:rPr lang="fr-FR" sz="2400" dirty="0">
                <a:latin typeface="Brandon Text Medium" pitchFamily="34" charset="0"/>
              </a:rPr>
              <a:t>CONTACT</a:t>
            </a:r>
            <a:br>
              <a:rPr lang="fr-FR" sz="2400" dirty="0">
                <a:latin typeface="Brandon Text Medium" pitchFamily="34" charset="0"/>
              </a:rPr>
            </a:br>
            <a:r>
              <a:rPr lang="fr-FR" sz="2000" b="0" dirty="0">
                <a:solidFill>
                  <a:srgbClr val="F3B329"/>
                </a:solidFill>
                <a:latin typeface="Brandon Text Medium" pitchFamily="34" charset="0"/>
              </a:rPr>
              <a:t>REACH US</a:t>
            </a:r>
            <a:endParaRPr lang="fr-FR" sz="2400" b="0" dirty="0">
              <a:solidFill>
                <a:srgbClr val="F3B329"/>
              </a:solidFill>
              <a:latin typeface="Brandon Text Medium" pitchFamily="34" charset="0"/>
            </a:endParaRPr>
          </a:p>
        </p:txBody>
      </p:sp>
      <p:sp>
        <p:nvSpPr>
          <p:cNvPr id="16" name="Rectangle 15"/>
          <p:cNvSpPr/>
          <p:nvPr userDrawn="1"/>
        </p:nvSpPr>
        <p:spPr>
          <a:xfrm>
            <a:off x="1141529" y="3597374"/>
            <a:ext cx="5358701" cy="646331"/>
          </a:xfrm>
          <a:prstGeom prst="rect">
            <a:avLst/>
          </a:prstGeom>
        </p:spPr>
        <p:txBody>
          <a:bodyPr wrap="square">
            <a:spAutoFit/>
          </a:bodyPr>
          <a:lstStyle/>
          <a:p>
            <a:pPr algn="r"/>
            <a:r>
              <a:rPr lang="en-US" sz="1200" b="1" dirty="0">
                <a:solidFill>
                  <a:schemeClr val="bg1"/>
                </a:solidFill>
                <a:latin typeface="Brandon Text Medium" pitchFamily="34" charset="0"/>
                <a:ea typeface="Avenir Book" charset="0"/>
                <a:cs typeface="Avenir Book" charset="0"/>
              </a:rPr>
              <a:t>Project Director - </a:t>
            </a:r>
            <a:r>
              <a:rPr lang="en-US" sz="1200" dirty="0">
                <a:solidFill>
                  <a:schemeClr val="bg1"/>
                </a:solidFill>
                <a:latin typeface="Brandon Text Medium" pitchFamily="34" charset="0"/>
                <a:ea typeface="Avenir Book" charset="0"/>
                <a:cs typeface="Avenir Book" charset="0"/>
              </a:rPr>
              <a:t>Peter Petiet </a:t>
            </a:r>
            <a:r>
              <a:rPr lang="en-US" sz="1200" dirty="0">
                <a:solidFill>
                  <a:srgbClr val="F3B329"/>
                </a:solidFill>
                <a:latin typeface="Brandon Text Medium" pitchFamily="34" charset="0"/>
                <a:ea typeface="Avenir Book" charset="0"/>
                <a:cs typeface="Avenir Book" charset="0"/>
              </a:rPr>
              <a:t>peter.petiet@tno.nl</a:t>
            </a:r>
          </a:p>
          <a:p>
            <a:pPr algn="r"/>
            <a:r>
              <a:rPr lang="en-US" sz="1200" b="1" dirty="0">
                <a:solidFill>
                  <a:schemeClr val="bg1"/>
                </a:solidFill>
                <a:latin typeface="Brandon Text Medium" pitchFamily="34" charset="0"/>
                <a:ea typeface="Avenir Book" charset="0"/>
                <a:cs typeface="Avenir Book" charset="0"/>
              </a:rPr>
              <a:t>Project Technical Coordinator -</a:t>
            </a:r>
            <a:r>
              <a:rPr lang="en-US" sz="1200" dirty="0">
                <a:solidFill>
                  <a:schemeClr val="bg1"/>
                </a:solidFill>
                <a:latin typeface="Brandon Text Medium" pitchFamily="34" charset="0"/>
                <a:ea typeface="Avenir Book" charset="0"/>
                <a:cs typeface="Avenir Book" charset="0"/>
              </a:rPr>
              <a:t> Marcel van Berlo </a:t>
            </a:r>
            <a:r>
              <a:rPr lang="en-US" sz="1200" dirty="0">
                <a:solidFill>
                  <a:srgbClr val="F3B329"/>
                </a:solidFill>
                <a:latin typeface="Brandon Text Medium" pitchFamily="34" charset="0"/>
                <a:ea typeface="Avenir Book" charset="0"/>
                <a:cs typeface="Avenir Book" charset="0"/>
              </a:rPr>
              <a:t>marcel.vanberlo@tno.nl</a:t>
            </a:r>
          </a:p>
          <a:p>
            <a:pPr algn="r"/>
            <a:r>
              <a:rPr lang="en-US" sz="1200" b="1" dirty="0">
                <a:solidFill>
                  <a:schemeClr val="bg1"/>
                </a:solidFill>
                <a:latin typeface="Brandon Text Medium" pitchFamily="34" charset="0"/>
                <a:ea typeface="Avenir Book" charset="0"/>
                <a:cs typeface="Avenir Book" charset="0"/>
              </a:rPr>
              <a:t>External Cooperation Manager -</a:t>
            </a:r>
            <a:r>
              <a:rPr lang="en-US" sz="1200" dirty="0">
                <a:solidFill>
                  <a:schemeClr val="bg1"/>
                </a:solidFill>
                <a:latin typeface="Brandon Text Medium" pitchFamily="34" charset="0"/>
                <a:ea typeface="Avenir Book" charset="0"/>
                <a:cs typeface="Avenir Book" charset="0"/>
              </a:rPr>
              <a:t> Michael Löscher </a:t>
            </a:r>
            <a:r>
              <a:rPr lang="en-US" sz="1200" dirty="0">
                <a:solidFill>
                  <a:srgbClr val="F3B329"/>
                </a:solidFill>
                <a:latin typeface="Brandon Text Medium" pitchFamily="34" charset="0"/>
                <a:ea typeface="Avenir Book" charset="0"/>
                <a:cs typeface="Avenir Book" charset="0"/>
              </a:rPr>
              <a:t>loescher@arttic.eu</a:t>
            </a:r>
          </a:p>
        </p:txBody>
      </p:sp>
      <p:pic>
        <p:nvPicPr>
          <p:cNvPr id="17" name="Image 16">
            <a:hlinkClick r:id="rId3"/>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052177" y="2363740"/>
            <a:ext cx="547607" cy="547607"/>
          </a:xfrm>
          <a:prstGeom prst="rect">
            <a:avLst/>
          </a:prstGeom>
        </p:spPr>
      </p:pic>
      <p:pic>
        <p:nvPicPr>
          <p:cNvPr id="18" name="Image 17">
            <a:hlinkClick r:id="rId5"/>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690355" y="2385454"/>
            <a:ext cx="442913" cy="442913"/>
          </a:xfrm>
          <a:prstGeom prst="rect">
            <a:avLst/>
          </a:prstGeom>
        </p:spPr>
      </p:pic>
      <p:pic>
        <p:nvPicPr>
          <p:cNvPr id="19" name="Image 18">
            <a:hlinkClick r:id="rId7"/>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5157769" y="2385105"/>
            <a:ext cx="467341" cy="467341"/>
          </a:xfrm>
          <a:prstGeom prst="rect">
            <a:avLst/>
          </a:prstGeom>
        </p:spPr>
      </p:pic>
      <p:sp>
        <p:nvSpPr>
          <p:cNvPr id="20" name="Rectangle 19">
            <a:hlinkClick r:id="rId3"/>
          </p:cNvPr>
          <p:cNvSpPr/>
          <p:nvPr userDrawn="1"/>
        </p:nvSpPr>
        <p:spPr>
          <a:xfrm>
            <a:off x="1468267" y="2920643"/>
            <a:ext cx="1629030" cy="276999"/>
          </a:xfrm>
          <a:prstGeom prst="rect">
            <a:avLst/>
          </a:prstGeom>
        </p:spPr>
        <p:txBody>
          <a:bodyPr wrap="square">
            <a:spAutoFit/>
          </a:bodyPr>
          <a:lstStyle/>
          <a:p>
            <a:pPr algn="ctr"/>
            <a:r>
              <a:rPr lang="en-US" sz="1200" dirty="0">
                <a:solidFill>
                  <a:srgbClr val="F3B329"/>
                </a:solidFill>
                <a:latin typeface="Brandon Text Medium" pitchFamily="34" charset="0"/>
                <a:ea typeface="Avenir Book" charset="0"/>
                <a:cs typeface="Avenir Book" charset="0"/>
              </a:rPr>
              <a:t>@</a:t>
            </a:r>
            <a:r>
              <a:rPr lang="en-US" sz="1200" dirty="0" err="1">
                <a:solidFill>
                  <a:srgbClr val="F3B329"/>
                </a:solidFill>
                <a:latin typeface="Brandon Text Medium" pitchFamily="34" charset="0"/>
                <a:ea typeface="Avenir Book" charset="0"/>
                <a:cs typeface="Avenir Book" charset="0"/>
              </a:rPr>
              <a:t>driver_project</a:t>
            </a:r>
            <a:endParaRPr lang="en-US" sz="1200" dirty="0">
              <a:solidFill>
                <a:srgbClr val="F3B329"/>
              </a:solidFill>
              <a:latin typeface="Brandon Text Medium" pitchFamily="34" charset="0"/>
              <a:ea typeface="Avenir Book" charset="0"/>
              <a:cs typeface="Avenir Book" charset="0"/>
            </a:endParaRPr>
          </a:p>
        </p:txBody>
      </p:sp>
      <p:sp>
        <p:nvSpPr>
          <p:cNvPr id="21" name="Rectangle 20">
            <a:hlinkClick r:id="rId7"/>
          </p:cNvPr>
          <p:cNvSpPr/>
          <p:nvPr userDrawn="1"/>
        </p:nvSpPr>
        <p:spPr>
          <a:xfrm>
            <a:off x="4576925" y="2928381"/>
            <a:ext cx="1629030" cy="276999"/>
          </a:xfrm>
          <a:prstGeom prst="rect">
            <a:avLst/>
          </a:prstGeom>
        </p:spPr>
        <p:txBody>
          <a:bodyPr wrap="square">
            <a:spAutoFit/>
          </a:bodyPr>
          <a:lstStyle/>
          <a:p>
            <a:pPr algn="ctr"/>
            <a:r>
              <a:rPr lang="en-US" sz="1200" dirty="0">
                <a:solidFill>
                  <a:srgbClr val="F3B329"/>
                </a:solidFill>
                <a:latin typeface="Brandon Text Medium" pitchFamily="34" charset="0"/>
                <a:ea typeface="Avenir Book" charset="0"/>
                <a:cs typeface="Avenir Book" charset="0"/>
              </a:rPr>
              <a:t>Driver Project</a:t>
            </a:r>
          </a:p>
        </p:txBody>
      </p:sp>
      <p:sp>
        <p:nvSpPr>
          <p:cNvPr id="22" name="Rectangle 21">
            <a:hlinkClick r:id="rId5"/>
          </p:cNvPr>
          <p:cNvSpPr/>
          <p:nvPr userDrawn="1"/>
        </p:nvSpPr>
        <p:spPr>
          <a:xfrm>
            <a:off x="3097297" y="2861893"/>
            <a:ext cx="1629030" cy="461665"/>
          </a:xfrm>
          <a:prstGeom prst="rect">
            <a:avLst/>
          </a:prstGeom>
        </p:spPr>
        <p:txBody>
          <a:bodyPr wrap="square">
            <a:spAutoFit/>
          </a:bodyPr>
          <a:lstStyle/>
          <a:p>
            <a:pPr algn="ctr"/>
            <a:r>
              <a:rPr lang="en-US" sz="1200" dirty="0">
                <a:solidFill>
                  <a:srgbClr val="F3B329"/>
                </a:solidFill>
                <a:latin typeface="Brandon Text Medium" pitchFamily="34" charset="0"/>
                <a:ea typeface="Avenir Book" charset="0"/>
                <a:cs typeface="Avenir Book" charset="0"/>
              </a:rPr>
              <a:t>Groups:</a:t>
            </a:r>
          </a:p>
          <a:p>
            <a:pPr algn="ctr"/>
            <a:r>
              <a:rPr lang="en-US" sz="1200" dirty="0">
                <a:solidFill>
                  <a:srgbClr val="F3B329"/>
                </a:solidFill>
                <a:latin typeface="Brandon Text Medium" pitchFamily="34" charset="0"/>
                <a:ea typeface="Avenir Book" charset="0"/>
                <a:cs typeface="Avenir Book" charset="0"/>
              </a:rPr>
              <a:t>Driver Project</a:t>
            </a:r>
          </a:p>
        </p:txBody>
      </p:sp>
      <p:pic>
        <p:nvPicPr>
          <p:cNvPr id="25" name="Image 2"/>
          <p:cNvPicPr>
            <a:picLocks noChangeAspect="1"/>
          </p:cNvPicPr>
          <p:nvPr userDrawn="1"/>
        </p:nvPicPr>
        <p:blipFill rotWithShape="1">
          <a:blip r:embed="rId9" cstate="email">
            <a:extLst>
              <a:ext uri="{28A0092B-C50C-407E-A947-70E740481C1C}">
                <a14:useLocalDpi xmlns:a14="http://schemas.microsoft.com/office/drawing/2010/main"/>
              </a:ext>
            </a:extLst>
          </a:blip>
          <a:srcRect/>
          <a:stretch/>
        </p:blipFill>
        <p:spPr>
          <a:xfrm>
            <a:off x="1033746" y="4643622"/>
            <a:ext cx="482146" cy="322742"/>
          </a:xfrm>
          <a:prstGeom prst="rect">
            <a:avLst/>
          </a:prstGeom>
        </p:spPr>
      </p:pic>
      <p:sp>
        <p:nvSpPr>
          <p:cNvPr id="26" name="ZoneTexte 3"/>
          <p:cNvSpPr txBox="1"/>
          <p:nvPr userDrawn="1"/>
        </p:nvSpPr>
        <p:spPr>
          <a:xfrm>
            <a:off x="1467155" y="4582143"/>
            <a:ext cx="5128325" cy="461665"/>
          </a:xfrm>
          <a:prstGeom prst="rect">
            <a:avLst/>
          </a:prstGeom>
          <a:noFill/>
        </p:spPr>
        <p:txBody>
          <a:bodyPr wrap="square"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en-US" sz="800" dirty="0">
                <a:solidFill>
                  <a:schemeClr val="bg1"/>
                </a:solidFill>
              </a:rPr>
              <a:t>This project has received funding from the European Union’s Seventh Framework </a:t>
            </a:r>
            <a:r>
              <a:rPr lang="en-US" sz="800" dirty="0" err="1">
                <a:solidFill>
                  <a:schemeClr val="bg1"/>
                </a:solidFill>
              </a:rPr>
              <a:t>Programme</a:t>
            </a:r>
            <a:r>
              <a:rPr lang="en-US" sz="800" dirty="0">
                <a:solidFill>
                  <a:schemeClr val="bg1"/>
                </a:solidFill>
              </a:rPr>
              <a:t> for research, technological development and demonstration under grant agreement n° 607798. The information and views  set out in this presentation are those</a:t>
            </a:r>
            <a:r>
              <a:rPr lang="en-US" sz="800" baseline="0" dirty="0">
                <a:solidFill>
                  <a:schemeClr val="bg1"/>
                </a:solidFill>
              </a:rPr>
              <a:t> of the author(s) and do not necessarily reflect  the official opinion of the European  Union</a:t>
            </a:r>
            <a:endParaRPr lang="en-US" sz="800" dirty="0">
              <a:solidFill>
                <a:schemeClr val="bg1"/>
              </a:solidFill>
            </a:endParaRPr>
          </a:p>
        </p:txBody>
      </p:sp>
      <p:pic>
        <p:nvPicPr>
          <p:cNvPr id="23" name="Picture 4" descr="d:\Documents and Settings\T0005222\Bureau\Imagerie Thales\logo_lge.jpg"/>
          <p:cNvPicPr>
            <a:picLocks noChangeAspect="1" noChangeArrowheads="1"/>
          </p:cNvPicPr>
          <p:nvPr userDrawn="1"/>
        </p:nvPicPr>
        <p:blipFill>
          <a:blip r:embed="rId10">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813089" y="75627"/>
            <a:ext cx="2418710" cy="49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5021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69447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GB" noProof="0" dirty="0"/>
              <a:t>Click and change Title</a:t>
            </a:r>
          </a:p>
        </p:txBody>
      </p:sp>
      <p:sp>
        <p:nvSpPr>
          <p:cNvPr id="3" name="Espace réservé du texte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noProof="0" dirty="0"/>
              <a:t>Click to change mask style</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3976275667"/>
      </p:ext>
    </p:extLst>
  </p:cSld>
  <p:clrMap bg1="lt1" tx1="dk1" bg2="lt2" tx2="dk2" accent1="accent1" accent2="accent2" accent3="accent3" accent4="accent4" accent5="accent5" accent6="accent6" hlink="hlink" folHlink="folHlink"/>
  <p:sldLayoutIdLst>
    <p:sldLayoutId id="2147483650" r:id="rId1"/>
    <p:sldLayoutId id="2147483688" r:id="rId2"/>
    <p:sldLayoutId id="2147483673" r:id="rId3"/>
    <p:sldLayoutId id="2147483672" r:id="rId4"/>
    <p:sldLayoutId id="2147483689" r:id="rId5"/>
  </p:sldLayoutIdLst>
  <p:hf hdr="0" dt="0"/>
  <p:txStyles>
    <p:titleStyle>
      <a:lvl1pPr algn="ctr" defTabSz="457200" rtl="0" eaLnBrk="1" latinLnBrk="0" hangingPunct="1">
        <a:spcBef>
          <a:spcPct val="0"/>
        </a:spcBef>
        <a:buNone/>
        <a:defRPr sz="4400" kern="1200" baseline="0">
          <a:solidFill>
            <a:schemeClr val="tx1"/>
          </a:solidFill>
          <a:latin typeface="Brandon Text Medium" pitchFamily="34" charset="0"/>
          <a:ea typeface="+mj-ea"/>
          <a:cs typeface="+mj-cs"/>
        </a:defRPr>
      </a:lvl1pPr>
    </p:titleStyle>
    <p:bodyStyle>
      <a:lvl1pPr marL="342900" indent="-342900" algn="l" defTabSz="457200" rtl="0" eaLnBrk="1" latinLnBrk="0" hangingPunct="1">
        <a:spcBef>
          <a:spcPct val="20000"/>
        </a:spcBef>
        <a:buClr>
          <a:srgbClr val="00497E"/>
        </a:buClr>
        <a:buFont typeface="Arial" panose="020B0604020202020204" pitchFamily="34" charset="0"/>
        <a:buChar char="•"/>
        <a:defRPr sz="1400" kern="1200" baseline="0">
          <a:solidFill>
            <a:schemeClr val="tx1"/>
          </a:solidFill>
          <a:latin typeface="Brandon Text Medium" pitchFamily="34" charset="0"/>
          <a:ea typeface="+mn-ea"/>
          <a:cs typeface="+mn-cs"/>
        </a:defRPr>
      </a:lvl1pPr>
      <a:lvl2pPr marL="742950" indent="-285750" algn="l" defTabSz="457200" rtl="0" eaLnBrk="1" latinLnBrk="0" hangingPunct="1">
        <a:spcBef>
          <a:spcPct val="20000"/>
        </a:spcBef>
        <a:buClr>
          <a:srgbClr val="00497E"/>
        </a:buClr>
        <a:buFont typeface="Arial" panose="020B0604020202020204" pitchFamily="34" charset="0"/>
        <a:buChar char="•"/>
        <a:defRPr sz="1400" kern="1200">
          <a:solidFill>
            <a:schemeClr val="tx1"/>
          </a:solidFill>
          <a:latin typeface="Brandon Text Medium" pitchFamily="34" charset="0"/>
          <a:ea typeface="+mn-ea"/>
          <a:cs typeface="+mn-cs"/>
        </a:defRPr>
      </a:lvl2pPr>
      <a:lvl3pPr marL="1143000" indent="-228600" algn="l" defTabSz="457200" rtl="0" eaLnBrk="1" latinLnBrk="0" hangingPunct="1">
        <a:spcBef>
          <a:spcPct val="20000"/>
        </a:spcBef>
        <a:buClr>
          <a:srgbClr val="00497E"/>
        </a:buClr>
        <a:buFont typeface="Arial" panose="020B0604020202020204" pitchFamily="34" charset="0"/>
        <a:buChar char="•"/>
        <a:defRPr sz="1200" kern="1200">
          <a:solidFill>
            <a:schemeClr val="tx1"/>
          </a:solidFill>
          <a:latin typeface="Brandon Text Medium" pitchFamily="34" charset="0"/>
          <a:ea typeface="+mn-ea"/>
          <a:cs typeface="+mn-cs"/>
        </a:defRPr>
      </a:lvl3pPr>
      <a:lvl4pPr marL="1600200" indent="-228600" algn="l" defTabSz="457200" rtl="0" eaLnBrk="1" latinLnBrk="0" hangingPunct="1">
        <a:spcBef>
          <a:spcPct val="20000"/>
        </a:spcBef>
        <a:buClr>
          <a:srgbClr val="00497E"/>
        </a:buClr>
        <a:buFont typeface="Arial" panose="020B0604020202020204" pitchFamily="34" charset="0"/>
        <a:buChar char="•"/>
        <a:defRPr sz="1100" kern="1200" baseline="0">
          <a:solidFill>
            <a:schemeClr val="tx1"/>
          </a:solidFill>
          <a:latin typeface="Brandon Text Medium" pitchFamily="34" charset="0"/>
          <a:ea typeface="+mn-ea"/>
          <a:cs typeface="+mn-cs"/>
        </a:defRPr>
      </a:lvl4pPr>
      <a:lvl5pPr marL="2057400" indent="-228600" algn="l" defTabSz="457200" rtl="0" eaLnBrk="1" latinLnBrk="0" hangingPunct="1">
        <a:spcBef>
          <a:spcPct val="20000"/>
        </a:spcBef>
        <a:buClr>
          <a:srgbClr val="00497E"/>
        </a:buClr>
        <a:buFont typeface="Arial" panose="020B0604020202020204" pitchFamily="34" charset="0"/>
        <a:buChar char="•"/>
        <a:defRPr sz="1100" kern="1200">
          <a:solidFill>
            <a:schemeClr val="tx1"/>
          </a:solidFill>
          <a:latin typeface="Brandon Text Medium"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SMAP for crisis management</a:t>
            </a:r>
          </a:p>
        </p:txBody>
      </p:sp>
      <p:sp>
        <p:nvSpPr>
          <p:cNvPr id="3" name="Text Placeholder 2"/>
          <p:cNvSpPr>
            <a:spLocks noGrp="1"/>
          </p:cNvSpPr>
          <p:nvPr>
            <p:ph type="body" sz="quarter" idx="13"/>
          </p:nvPr>
        </p:nvSpPr>
        <p:spPr/>
        <p:txBody>
          <a:bodyPr/>
          <a:lstStyle/>
          <a:p>
            <a:r>
              <a:rPr lang="en-GB" dirty="0"/>
              <a:t>Practical training</a:t>
            </a:r>
          </a:p>
        </p:txBody>
      </p:sp>
      <p:sp>
        <p:nvSpPr>
          <p:cNvPr id="4" name="Text Placeholder 3"/>
          <p:cNvSpPr>
            <a:spLocks noGrp="1"/>
          </p:cNvSpPr>
          <p:nvPr>
            <p:ph type="body" sz="quarter" idx="14"/>
          </p:nvPr>
        </p:nvSpPr>
        <p:spPr/>
        <p:txBody>
          <a:bodyPr/>
          <a:lstStyle/>
          <a:p>
            <a:r>
              <a:rPr lang="en-GB" dirty="0"/>
              <a:t>THALES , Laurent &amp; Antoine</a:t>
            </a:r>
          </a:p>
        </p:txBody>
      </p:sp>
      <p:sp>
        <p:nvSpPr>
          <p:cNvPr id="5" name="Text Placeholder 4"/>
          <p:cNvSpPr>
            <a:spLocks noGrp="1"/>
          </p:cNvSpPr>
          <p:nvPr>
            <p:ph type="body" sz="quarter" idx="15"/>
          </p:nvPr>
        </p:nvSpPr>
        <p:spPr/>
        <p:txBody>
          <a:bodyPr/>
          <a:lstStyle/>
          <a:p>
            <a:r>
              <a:rPr lang="en-GB" dirty="0"/>
              <a:t>6</a:t>
            </a:r>
            <a:r>
              <a:rPr lang="en-GB" baseline="30000" dirty="0"/>
              <a:t>th</a:t>
            </a:r>
            <a:r>
              <a:rPr lang="en-GB" dirty="0"/>
              <a:t> of October 2018</a:t>
            </a:r>
          </a:p>
        </p:txBody>
      </p:sp>
    </p:spTree>
    <p:extLst>
      <p:ext uri="{BB962C8B-B14F-4D97-AF65-F5344CB8AC3E}">
        <p14:creationId xmlns:p14="http://schemas.microsoft.com/office/powerpoint/2010/main" val="1694900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AC5B96A6-1364-4445-BD70-6AEB142F30B3}"/>
              </a:ext>
            </a:extLst>
          </p:cNvPr>
          <p:cNvSpPr>
            <a:spLocks noGrp="1"/>
          </p:cNvSpPr>
          <p:nvPr>
            <p:ph type="ftr" sz="quarter" idx="3"/>
          </p:nvPr>
        </p:nvSpPr>
        <p:spPr/>
        <p:txBody>
          <a:bodyPr/>
          <a:lstStyle/>
          <a:p>
            <a:r>
              <a:rPr lang="fr-FR"/>
              <a:t>DRIVER+ Project</a:t>
            </a:r>
            <a:endParaRPr lang="fr-FR" dirty="0"/>
          </a:p>
        </p:txBody>
      </p:sp>
      <p:sp>
        <p:nvSpPr>
          <p:cNvPr id="3" name="Espace réservé du numéro de diapositive 2">
            <a:extLst>
              <a:ext uri="{FF2B5EF4-FFF2-40B4-BE49-F238E27FC236}">
                <a16:creationId xmlns:a16="http://schemas.microsoft.com/office/drawing/2014/main" id="{D9ECBD70-4F25-4CF2-90FD-F4385455F7F4}"/>
              </a:ext>
            </a:extLst>
          </p:cNvPr>
          <p:cNvSpPr>
            <a:spLocks noGrp="1"/>
          </p:cNvSpPr>
          <p:nvPr>
            <p:ph type="sldNum" sz="quarter" idx="4"/>
          </p:nvPr>
        </p:nvSpPr>
        <p:spPr/>
        <p:txBody>
          <a:bodyPr/>
          <a:lstStyle/>
          <a:p>
            <a:fld id="{F3F4C4A7-A8A2-774E-9968-91CCA6FE0429}" type="slidenum">
              <a:rPr lang="fr-FR" smtClean="0"/>
              <a:pPr/>
              <a:t>10</a:t>
            </a:fld>
            <a:endParaRPr lang="fr-FR" dirty="0"/>
          </a:p>
        </p:txBody>
      </p:sp>
      <p:sp>
        <p:nvSpPr>
          <p:cNvPr id="4" name="Titre 3">
            <a:extLst>
              <a:ext uri="{FF2B5EF4-FFF2-40B4-BE49-F238E27FC236}">
                <a16:creationId xmlns:a16="http://schemas.microsoft.com/office/drawing/2014/main" id="{293D8BC4-5076-4B65-90EC-5D8C57009D81}"/>
              </a:ext>
            </a:extLst>
          </p:cNvPr>
          <p:cNvSpPr>
            <a:spLocks noGrp="1"/>
          </p:cNvSpPr>
          <p:nvPr>
            <p:ph type="title"/>
          </p:nvPr>
        </p:nvSpPr>
        <p:spPr/>
        <p:txBody>
          <a:bodyPr/>
          <a:lstStyle/>
          <a:p>
            <a:r>
              <a:rPr lang="fr-FR" dirty="0"/>
              <a:t>Dashboard</a:t>
            </a:r>
          </a:p>
        </p:txBody>
      </p:sp>
      <p:sp>
        <p:nvSpPr>
          <p:cNvPr id="5" name="Espace réservé du texte 4">
            <a:extLst>
              <a:ext uri="{FF2B5EF4-FFF2-40B4-BE49-F238E27FC236}">
                <a16:creationId xmlns:a16="http://schemas.microsoft.com/office/drawing/2014/main" id="{2C52FEF2-DBAD-46E7-A6F1-134A69F355D4}"/>
              </a:ext>
            </a:extLst>
          </p:cNvPr>
          <p:cNvSpPr>
            <a:spLocks noGrp="1"/>
          </p:cNvSpPr>
          <p:nvPr>
            <p:ph type="body" sz="quarter" idx="13"/>
          </p:nvPr>
        </p:nvSpPr>
        <p:spPr/>
        <p:txBody>
          <a:bodyPr/>
          <a:lstStyle/>
          <a:p>
            <a:r>
              <a:rPr lang="fr-FR" dirty="0" err="1"/>
              <a:t>Overview</a:t>
            </a:r>
            <a:r>
              <a:rPr lang="fr-FR" dirty="0"/>
              <a:t> of </a:t>
            </a:r>
            <a:r>
              <a:rPr lang="fr-FR" dirty="0" err="1"/>
              <a:t>collected</a:t>
            </a:r>
            <a:r>
              <a:rPr lang="fr-FR" dirty="0"/>
              <a:t> Tweets and </a:t>
            </a:r>
            <a:r>
              <a:rPr lang="fr-FR" dirty="0" err="1"/>
              <a:t>access</a:t>
            </a:r>
            <a:r>
              <a:rPr lang="fr-FR" dirty="0"/>
              <a:t> to </a:t>
            </a:r>
            <a:r>
              <a:rPr lang="fr-FR" dirty="0" err="1"/>
              <a:t>functions</a:t>
            </a:r>
            <a:endParaRPr lang="fr-FR" dirty="0"/>
          </a:p>
        </p:txBody>
      </p:sp>
      <p:pic>
        <p:nvPicPr>
          <p:cNvPr id="8" name="Image 7">
            <a:extLst>
              <a:ext uri="{FF2B5EF4-FFF2-40B4-BE49-F238E27FC236}">
                <a16:creationId xmlns:a16="http://schemas.microsoft.com/office/drawing/2014/main" id="{7F62555F-AFEE-4CFF-8F68-B912481887EA}"/>
              </a:ext>
            </a:extLst>
          </p:cNvPr>
          <p:cNvPicPr>
            <a:picLocks noChangeAspect="1"/>
          </p:cNvPicPr>
          <p:nvPr/>
        </p:nvPicPr>
        <p:blipFill>
          <a:blip r:embed="rId2"/>
          <a:stretch>
            <a:fillRect/>
          </a:stretch>
        </p:blipFill>
        <p:spPr>
          <a:xfrm>
            <a:off x="4665356" y="1861925"/>
            <a:ext cx="3494901" cy="2621176"/>
          </a:xfrm>
          <a:prstGeom prst="rect">
            <a:avLst/>
          </a:prstGeom>
        </p:spPr>
      </p:pic>
      <p:pic>
        <p:nvPicPr>
          <p:cNvPr id="7" name="Image 6">
            <a:extLst>
              <a:ext uri="{FF2B5EF4-FFF2-40B4-BE49-F238E27FC236}">
                <a16:creationId xmlns:a16="http://schemas.microsoft.com/office/drawing/2014/main" id="{2B83F2F7-7EF1-4DCD-AD18-2FBAA99E3AF1}"/>
              </a:ext>
            </a:extLst>
          </p:cNvPr>
          <p:cNvPicPr>
            <a:picLocks noChangeAspect="1"/>
          </p:cNvPicPr>
          <p:nvPr/>
        </p:nvPicPr>
        <p:blipFill>
          <a:blip r:embed="rId3"/>
          <a:stretch>
            <a:fillRect/>
          </a:stretch>
        </p:blipFill>
        <p:spPr>
          <a:xfrm>
            <a:off x="603549" y="1919416"/>
            <a:ext cx="3494902" cy="2621176"/>
          </a:xfrm>
          <a:prstGeom prst="rect">
            <a:avLst/>
          </a:prstGeom>
        </p:spPr>
      </p:pic>
      <p:sp>
        <p:nvSpPr>
          <p:cNvPr id="9" name="Bulle narrative : rectangle 8">
            <a:extLst>
              <a:ext uri="{FF2B5EF4-FFF2-40B4-BE49-F238E27FC236}">
                <a16:creationId xmlns:a16="http://schemas.microsoft.com/office/drawing/2014/main" id="{BCDB775D-B639-4A44-84E8-A4B52757127B}"/>
              </a:ext>
            </a:extLst>
          </p:cNvPr>
          <p:cNvSpPr/>
          <p:nvPr/>
        </p:nvSpPr>
        <p:spPr>
          <a:xfrm>
            <a:off x="1064472" y="2191265"/>
            <a:ext cx="632523" cy="848497"/>
          </a:xfrm>
          <a:prstGeom prst="wedgeRectCallout">
            <a:avLst>
              <a:gd name="adj1" fmla="val -58552"/>
              <a:gd name="adj2" fmla="val 17840"/>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08FE3821-8D68-47A0-9B4C-79AB244EA9D0}"/>
              </a:ext>
            </a:extLst>
          </p:cNvPr>
          <p:cNvSpPr txBox="1"/>
          <p:nvPr/>
        </p:nvSpPr>
        <p:spPr>
          <a:xfrm>
            <a:off x="32123" y="2553674"/>
            <a:ext cx="951620" cy="461665"/>
          </a:xfrm>
          <a:prstGeom prst="rect">
            <a:avLst/>
          </a:prstGeom>
          <a:solidFill>
            <a:srgbClr val="FF0000"/>
          </a:solidFill>
        </p:spPr>
        <p:txBody>
          <a:bodyPr wrap="square" rtlCol="0">
            <a:spAutoFit/>
          </a:bodyPr>
          <a:lstStyle/>
          <a:p>
            <a:pPr algn="ctr"/>
            <a:r>
              <a:rPr lang="fr-FR" sz="1200" dirty="0"/>
              <a:t>Nr </a:t>
            </a:r>
            <a:r>
              <a:rPr lang="fr-FR" sz="1200" dirty="0" err="1"/>
              <a:t>selected</a:t>
            </a:r>
            <a:endParaRPr lang="fr-FR" sz="1200" dirty="0"/>
          </a:p>
          <a:p>
            <a:pPr algn="ctr"/>
            <a:r>
              <a:rPr lang="fr-FR" sz="1200" dirty="0"/>
              <a:t>Tweets</a:t>
            </a:r>
          </a:p>
        </p:txBody>
      </p:sp>
      <p:sp>
        <p:nvSpPr>
          <p:cNvPr id="11" name="Bulle narrative : rectangle 10">
            <a:extLst>
              <a:ext uri="{FF2B5EF4-FFF2-40B4-BE49-F238E27FC236}">
                <a16:creationId xmlns:a16="http://schemas.microsoft.com/office/drawing/2014/main" id="{6B38977E-7BE9-4159-9AD7-4594E69CDB53}"/>
              </a:ext>
            </a:extLst>
          </p:cNvPr>
          <p:cNvSpPr/>
          <p:nvPr/>
        </p:nvSpPr>
        <p:spPr>
          <a:xfrm>
            <a:off x="2018271" y="1919416"/>
            <a:ext cx="1217000" cy="848497"/>
          </a:xfrm>
          <a:prstGeom prst="wedgeRectCallout">
            <a:avLst>
              <a:gd name="adj1" fmla="val 86981"/>
              <a:gd name="adj2" fmla="val -77306"/>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380D5B62-833A-409C-9A0F-E9827DC51C16}"/>
              </a:ext>
            </a:extLst>
          </p:cNvPr>
          <p:cNvSpPr txBox="1"/>
          <p:nvPr/>
        </p:nvSpPr>
        <p:spPr>
          <a:xfrm>
            <a:off x="3705433" y="1389122"/>
            <a:ext cx="951620" cy="276999"/>
          </a:xfrm>
          <a:prstGeom prst="rect">
            <a:avLst/>
          </a:prstGeom>
          <a:solidFill>
            <a:srgbClr val="FF0000"/>
          </a:solidFill>
        </p:spPr>
        <p:txBody>
          <a:bodyPr wrap="square" rtlCol="0">
            <a:spAutoFit/>
          </a:bodyPr>
          <a:lstStyle/>
          <a:p>
            <a:pPr algn="ctr"/>
            <a:r>
              <a:rPr lang="fr-FR" sz="1200" dirty="0"/>
              <a:t>Time line</a:t>
            </a:r>
          </a:p>
        </p:txBody>
      </p:sp>
      <p:sp>
        <p:nvSpPr>
          <p:cNvPr id="13" name="ZoneTexte 12">
            <a:extLst>
              <a:ext uri="{FF2B5EF4-FFF2-40B4-BE49-F238E27FC236}">
                <a16:creationId xmlns:a16="http://schemas.microsoft.com/office/drawing/2014/main" id="{207CC369-2D61-45A2-B4CF-324481580B96}"/>
              </a:ext>
            </a:extLst>
          </p:cNvPr>
          <p:cNvSpPr txBox="1"/>
          <p:nvPr/>
        </p:nvSpPr>
        <p:spPr>
          <a:xfrm>
            <a:off x="4181243" y="1713811"/>
            <a:ext cx="1207126" cy="461665"/>
          </a:xfrm>
          <a:prstGeom prst="rect">
            <a:avLst/>
          </a:prstGeom>
          <a:solidFill>
            <a:srgbClr val="FF0000"/>
          </a:solidFill>
        </p:spPr>
        <p:txBody>
          <a:bodyPr wrap="square" rtlCol="0">
            <a:spAutoFit/>
          </a:bodyPr>
          <a:lstStyle/>
          <a:p>
            <a:pPr algn="ctr"/>
            <a:r>
              <a:rPr lang="fr-FR" sz="1200" dirty="0"/>
              <a:t>Ratio Tweet/</a:t>
            </a:r>
            <a:r>
              <a:rPr lang="fr-FR" sz="1200" dirty="0" err="1"/>
              <a:t>reTweet</a:t>
            </a:r>
            <a:endParaRPr lang="fr-FR" sz="1200" dirty="0"/>
          </a:p>
        </p:txBody>
      </p:sp>
      <p:sp>
        <p:nvSpPr>
          <p:cNvPr id="15" name="Bulle narrative : rectangle 14">
            <a:extLst>
              <a:ext uri="{FF2B5EF4-FFF2-40B4-BE49-F238E27FC236}">
                <a16:creationId xmlns:a16="http://schemas.microsoft.com/office/drawing/2014/main" id="{748C3CDD-B1D5-4BED-815C-B4039C51ABA9}"/>
              </a:ext>
            </a:extLst>
          </p:cNvPr>
          <p:cNvSpPr/>
          <p:nvPr/>
        </p:nvSpPr>
        <p:spPr>
          <a:xfrm>
            <a:off x="3329926" y="1971038"/>
            <a:ext cx="632523" cy="848497"/>
          </a:xfrm>
          <a:prstGeom prst="wedgeRectCallout">
            <a:avLst>
              <a:gd name="adj1" fmla="val 89586"/>
              <a:gd name="adj2" fmla="val -22937"/>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Bulle narrative : rectangle 15">
            <a:extLst>
              <a:ext uri="{FF2B5EF4-FFF2-40B4-BE49-F238E27FC236}">
                <a16:creationId xmlns:a16="http://schemas.microsoft.com/office/drawing/2014/main" id="{31E9D951-FB3E-4415-88C3-99D58D2DDDD0}"/>
              </a:ext>
            </a:extLst>
          </p:cNvPr>
          <p:cNvSpPr/>
          <p:nvPr/>
        </p:nvSpPr>
        <p:spPr>
          <a:xfrm>
            <a:off x="1480531" y="3130742"/>
            <a:ext cx="632523" cy="1161997"/>
          </a:xfrm>
          <a:prstGeom prst="wedgeRectCallout">
            <a:avLst>
              <a:gd name="adj1" fmla="val 21863"/>
              <a:gd name="adj2" fmla="val 63553"/>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 name="ZoneTexte 16">
            <a:extLst>
              <a:ext uri="{FF2B5EF4-FFF2-40B4-BE49-F238E27FC236}">
                <a16:creationId xmlns:a16="http://schemas.microsoft.com/office/drawing/2014/main" id="{9D273329-3699-48F6-807F-A0F157EDF1F4}"/>
              </a:ext>
            </a:extLst>
          </p:cNvPr>
          <p:cNvSpPr txBox="1"/>
          <p:nvPr/>
        </p:nvSpPr>
        <p:spPr>
          <a:xfrm>
            <a:off x="1189205" y="4472007"/>
            <a:ext cx="1207126" cy="276999"/>
          </a:xfrm>
          <a:prstGeom prst="rect">
            <a:avLst/>
          </a:prstGeom>
          <a:solidFill>
            <a:srgbClr val="FF0000"/>
          </a:solidFill>
        </p:spPr>
        <p:txBody>
          <a:bodyPr wrap="square" rtlCol="0">
            <a:spAutoFit/>
          </a:bodyPr>
          <a:lstStyle/>
          <a:p>
            <a:pPr algn="ctr"/>
            <a:r>
              <a:rPr lang="fr-FR" sz="1200" dirty="0" err="1"/>
              <a:t>Named</a:t>
            </a:r>
            <a:r>
              <a:rPr lang="fr-FR" sz="1200" dirty="0"/>
              <a:t> </a:t>
            </a:r>
            <a:r>
              <a:rPr lang="fr-FR" sz="1200" dirty="0" err="1"/>
              <a:t>entities</a:t>
            </a:r>
            <a:endParaRPr lang="fr-FR" sz="1200" dirty="0"/>
          </a:p>
        </p:txBody>
      </p:sp>
      <p:sp>
        <p:nvSpPr>
          <p:cNvPr id="18" name="Bulle narrative : rectangle 17">
            <a:extLst>
              <a:ext uri="{FF2B5EF4-FFF2-40B4-BE49-F238E27FC236}">
                <a16:creationId xmlns:a16="http://schemas.microsoft.com/office/drawing/2014/main" id="{E1723EAA-3AFD-4CF1-92AA-5346D121B5CC}"/>
              </a:ext>
            </a:extLst>
          </p:cNvPr>
          <p:cNvSpPr/>
          <p:nvPr/>
        </p:nvSpPr>
        <p:spPr>
          <a:xfrm>
            <a:off x="687497" y="3192644"/>
            <a:ext cx="710242" cy="1161997"/>
          </a:xfrm>
          <a:prstGeom prst="wedgeRectCallout">
            <a:avLst>
              <a:gd name="adj1" fmla="val -62807"/>
              <a:gd name="adj2" fmla="val 8965"/>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ZoneTexte 18">
            <a:extLst>
              <a:ext uri="{FF2B5EF4-FFF2-40B4-BE49-F238E27FC236}">
                <a16:creationId xmlns:a16="http://schemas.microsoft.com/office/drawing/2014/main" id="{CDE90363-F963-4EBF-A822-2F24E10BC23F}"/>
              </a:ext>
            </a:extLst>
          </p:cNvPr>
          <p:cNvSpPr txBox="1"/>
          <p:nvPr/>
        </p:nvSpPr>
        <p:spPr>
          <a:xfrm>
            <a:off x="120592" y="3773642"/>
            <a:ext cx="951620" cy="276999"/>
          </a:xfrm>
          <a:prstGeom prst="rect">
            <a:avLst/>
          </a:prstGeom>
          <a:solidFill>
            <a:srgbClr val="FF0000"/>
          </a:solidFill>
        </p:spPr>
        <p:txBody>
          <a:bodyPr wrap="square" rtlCol="0">
            <a:spAutoFit/>
          </a:bodyPr>
          <a:lstStyle/>
          <a:p>
            <a:pPr algn="ctr"/>
            <a:r>
              <a:rPr lang="fr-FR" sz="1200" dirty="0" err="1"/>
              <a:t>Accounts</a:t>
            </a:r>
            <a:endParaRPr lang="fr-FR" sz="1200" dirty="0"/>
          </a:p>
        </p:txBody>
      </p:sp>
      <p:sp>
        <p:nvSpPr>
          <p:cNvPr id="20" name="Bulle narrative : rectangle 19">
            <a:extLst>
              <a:ext uri="{FF2B5EF4-FFF2-40B4-BE49-F238E27FC236}">
                <a16:creationId xmlns:a16="http://schemas.microsoft.com/office/drawing/2014/main" id="{A527A896-A963-40A7-A771-FE3B916264C9}"/>
              </a:ext>
            </a:extLst>
          </p:cNvPr>
          <p:cNvSpPr/>
          <p:nvPr/>
        </p:nvSpPr>
        <p:spPr>
          <a:xfrm>
            <a:off x="2080069" y="2819535"/>
            <a:ext cx="2018382" cy="1590570"/>
          </a:xfrm>
          <a:prstGeom prst="wedgeRectCallout">
            <a:avLst>
              <a:gd name="adj1" fmla="val 54486"/>
              <a:gd name="adj2" fmla="val -23455"/>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1" name="ZoneTexte 20">
            <a:extLst>
              <a:ext uri="{FF2B5EF4-FFF2-40B4-BE49-F238E27FC236}">
                <a16:creationId xmlns:a16="http://schemas.microsoft.com/office/drawing/2014/main" id="{AC8E7A4F-8B31-4CD7-9318-C6231C78338B}"/>
              </a:ext>
            </a:extLst>
          </p:cNvPr>
          <p:cNvSpPr txBox="1"/>
          <p:nvPr/>
        </p:nvSpPr>
        <p:spPr>
          <a:xfrm>
            <a:off x="4189481" y="3035984"/>
            <a:ext cx="1207126" cy="276999"/>
          </a:xfrm>
          <a:prstGeom prst="rect">
            <a:avLst/>
          </a:prstGeom>
          <a:solidFill>
            <a:srgbClr val="FF0000"/>
          </a:solidFill>
        </p:spPr>
        <p:txBody>
          <a:bodyPr wrap="square" rtlCol="0">
            <a:spAutoFit/>
          </a:bodyPr>
          <a:lstStyle/>
          <a:p>
            <a:pPr algn="ctr"/>
            <a:r>
              <a:rPr lang="fr-FR" sz="1200" dirty="0" err="1"/>
              <a:t>Geo</a:t>
            </a:r>
            <a:r>
              <a:rPr lang="fr-FR" sz="1200" dirty="0"/>
              <a:t> </a:t>
            </a:r>
            <a:r>
              <a:rPr lang="fr-FR" sz="1200" dirty="0" err="1"/>
              <a:t>view</a:t>
            </a:r>
            <a:endParaRPr lang="fr-FR" sz="1200" dirty="0"/>
          </a:p>
        </p:txBody>
      </p:sp>
      <p:sp>
        <p:nvSpPr>
          <p:cNvPr id="22" name="ZoneTexte 21">
            <a:extLst>
              <a:ext uri="{FF2B5EF4-FFF2-40B4-BE49-F238E27FC236}">
                <a16:creationId xmlns:a16="http://schemas.microsoft.com/office/drawing/2014/main" id="{A5E1BBA5-1902-4EE8-9EC0-70CAB28A5B8C}"/>
              </a:ext>
            </a:extLst>
          </p:cNvPr>
          <p:cNvSpPr txBox="1"/>
          <p:nvPr/>
        </p:nvSpPr>
        <p:spPr>
          <a:xfrm>
            <a:off x="7047874" y="1497634"/>
            <a:ext cx="1207126" cy="461665"/>
          </a:xfrm>
          <a:prstGeom prst="rect">
            <a:avLst/>
          </a:prstGeom>
          <a:solidFill>
            <a:srgbClr val="FF0000"/>
          </a:solidFill>
        </p:spPr>
        <p:txBody>
          <a:bodyPr wrap="square" rtlCol="0">
            <a:spAutoFit/>
          </a:bodyPr>
          <a:lstStyle/>
          <a:p>
            <a:pPr algn="ctr"/>
            <a:r>
              <a:rPr lang="fr-FR" sz="1200" dirty="0" err="1"/>
              <a:t>Geolocated</a:t>
            </a:r>
            <a:r>
              <a:rPr lang="fr-FR" sz="1200" dirty="0"/>
              <a:t> Tweets </a:t>
            </a:r>
            <a:r>
              <a:rPr lang="fr-FR" sz="1200" dirty="0" err="1"/>
              <a:t>with</a:t>
            </a:r>
            <a:r>
              <a:rPr lang="fr-FR" sz="1200" dirty="0"/>
              <a:t> Pics</a:t>
            </a:r>
          </a:p>
        </p:txBody>
      </p:sp>
      <p:sp>
        <p:nvSpPr>
          <p:cNvPr id="23" name="Bulle narrative : rectangle 22">
            <a:extLst>
              <a:ext uri="{FF2B5EF4-FFF2-40B4-BE49-F238E27FC236}">
                <a16:creationId xmlns:a16="http://schemas.microsoft.com/office/drawing/2014/main" id="{C87963BD-19FB-427B-B10D-1ECCDDF31FD4}"/>
              </a:ext>
            </a:extLst>
          </p:cNvPr>
          <p:cNvSpPr/>
          <p:nvPr/>
        </p:nvSpPr>
        <p:spPr>
          <a:xfrm>
            <a:off x="4747339" y="2094214"/>
            <a:ext cx="2633764" cy="573356"/>
          </a:xfrm>
          <a:prstGeom prst="wedgeRectCallout">
            <a:avLst>
              <a:gd name="adj1" fmla="val 36345"/>
              <a:gd name="adj2" fmla="val -118282"/>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4" name="Bulle narrative : rectangle 23">
            <a:extLst>
              <a:ext uri="{FF2B5EF4-FFF2-40B4-BE49-F238E27FC236}">
                <a16:creationId xmlns:a16="http://schemas.microsoft.com/office/drawing/2014/main" id="{52383123-0AE7-41AD-AB55-C6081CD06C26}"/>
              </a:ext>
            </a:extLst>
          </p:cNvPr>
          <p:cNvSpPr/>
          <p:nvPr/>
        </p:nvSpPr>
        <p:spPr>
          <a:xfrm>
            <a:off x="4747339" y="2947428"/>
            <a:ext cx="2633764" cy="826213"/>
          </a:xfrm>
          <a:prstGeom prst="wedgeRectCallout">
            <a:avLst>
              <a:gd name="adj1" fmla="val 86390"/>
              <a:gd name="adj2" fmla="val 21306"/>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5" name="ZoneTexte 24">
            <a:extLst>
              <a:ext uri="{FF2B5EF4-FFF2-40B4-BE49-F238E27FC236}">
                <a16:creationId xmlns:a16="http://schemas.microsoft.com/office/drawing/2014/main" id="{14022E33-D822-45FB-959D-F4CD105ECC46}"/>
              </a:ext>
            </a:extLst>
          </p:cNvPr>
          <p:cNvSpPr txBox="1"/>
          <p:nvPr/>
        </p:nvSpPr>
        <p:spPr>
          <a:xfrm>
            <a:off x="7760043" y="3434741"/>
            <a:ext cx="1408670" cy="461665"/>
          </a:xfrm>
          <a:prstGeom prst="rect">
            <a:avLst/>
          </a:prstGeom>
          <a:solidFill>
            <a:srgbClr val="FF0000"/>
          </a:solidFill>
        </p:spPr>
        <p:txBody>
          <a:bodyPr wrap="square" rtlCol="0">
            <a:spAutoFit/>
          </a:bodyPr>
          <a:lstStyle/>
          <a:p>
            <a:pPr algn="ctr"/>
            <a:r>
              <a:rPr lang="fr-FR" sz="1200" dirty="0" err="1"/>
              <a:t>Geolocated</a:t>
            </a:r>
            <a:r>
              <a:rPr lang="fr-FR" sz="1200" dirty="0"/>
              <a:t> Tweets </a:t>
            </a:r>
            <a:r>
              <a:rPr lang="fr-FR" sz="1200" dirty="0" err="1"/>
              <a:t>with</a:t>
            </a:r>
            <a:r>
              <a:rPr lang="fr-FR" sz="1200" dirty="0"/>
              <a:t> no Pic</a:t>
            </a:r>
          </a:p>
        </p:txBody>
      </p:sp>
      <p:sp>
        <p:nvSpPr>
          <p:cNvPr id="26" name="Bulle narrative : rectangle 25">
            <a:extLst>
              <a:ext uri="{FF2B5EF4-FFF2-40B4-BE49-F238E27FC236}">
                <a16:creationId xmlns:a16="http://schemas.microsoft.com/office/drawing/2014/main" id="{D8E37C94-502C-4C15-833A-A5B5C1472CBC}"/>
              </a:ext>
            </a:extLst>
          </p:cNvPr>
          <p:cNvSpPr/>
          <p:nvPr/>
        </p:nvSpPr>
        <p:spPr>
          <a:xfrm>
            <a:off x="4752213" y="3824364"/>
            <a:ext cx="3202581" cy="647644"/>
          </a:xfrm>
          <a:prstGeom prst="wedgeRectCallout">
            <a:avLst>
              <a:gd name="adj1" fmla="val 60153"/>
              <a:gd name="adj2" fmla="val 36262"/>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7" name="ZoneTexte 26">
            <a:extLst>
              <a:ext uri="{FF2B5EF4-FFF2-40B4-BE49-F238E27FC236}">
                <a16:creationId xmlns:a16="http://schemas.microsoft.com/office/drawing/2014/main" id="{47A1E809-3E6A-491A-BD32-8AA0E20B2CEA}"/>
              </a:ext>
            </a:extLst>
          </p:cNvPr>
          <p:cNvSpPr txBox="1"/>
          <p:nvPr/>
        </p:nvSpPr>
        <p:spPr>
          <a:xfrm>
            <a:off x="7465080" y="4379673"/>
            <a:ext cx="1408670" cy="461665"/>
          </a:xfrm>
          <a:prstGeom prst="rect">
            <a:avLst/>
          </a:prstGeom>
          <a:solidFill>
            <a:srgbClr val="FF0000"/>
          </a:solidFill>
        </p:spPr>
        <p:txBody>
          <a:bodyPr wrap="square" rtlCol="0">
            <a:spAutoFit/>
          </a:bodyPr>
          <a:lstStyle/>
          <a:p>
            <a:pPr algn="ctr"/>
            <a:r>
              <a:rPr lang="fr-FR" sz="1200" dirty="0"/>
              <a:t>Non </a:t>
            </a:r>
            <a:r>
              <a:rPr lang="fr-FR" sz="1200" dirty="0" err="1"/>
              <a:t>Geolocated</a:t>
            </a:r>
            <a:r>
              <a:rPr lang="fr-FR" sz="1200" dirty="0"/>
              <a:t> Tweets</a:t>
            </a:r>
          </a:p>
        </p:txBody>
      </p:sp>
      <p:sp>
        <p:nvSpPr>
          <p:cNvPr id="29" name="Bulle narrative : rectangle 28">
            <a:extLst>
              <a:ext uri="{FF2B5EF4-FFF2-40B4-BE49-F238E27FC236}">
                <a16:creationId xmlns:a16="http://schemas.microsoft.com/office/drawing/2014/main" id="{CB4F37E2-DAF2-499F-AD6C-47AB9FC53D5B}"/>
              </a:ext>
            </a:extLst>
          </p:cNvPr>
          <p:cNvSpPr/>
          <p:nvPr/>
        </p:nvSpPr>
        <p:spPr>
          <a:xfrm>
            <a:off x="687961" y="1906283"/>
            <a:ext cx="1217000" cy="214932"/>
          </a:xfrm>
          <a:prstGeom prst="wedgeRectCallout">
            <a:avLst>
              <a:gd name="adj1" fmla="val 86981"/>
              <a:gd name="adj2" fmla="val -77306"/>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0" name="ZoneTexte 29">
            <a:extLst>
              <a:ext uri="{FF2B5EF4-FFF2-40B4-BE49-F238E27FC236}">
                <a16:creationId xmlns:a16="http://schemas.microsoft.com/office/drawing/2014/main" id="{48DB277E-A69A-45D6-A6F4-8FAE7B987BA8}"/>
              </a:ext>
            </a:extLst>
          </p:cNvPr>
          <p:cNvSpPr txBox="1"/>
          <p:nvPr/>
        </p:nvSpPr>
        <p:spPr>
          <a:xfrm>
            <a:off x="2416461" y="1584685"/>
            <a:ext cx="1258790" cy="276999"/>
          </a:xfrm>
          <a:prstGeom prst="rect">
            <a:avLst/>
          </a:prstGeom>
          <a:solidFill>
            <a:srgbClr val="FF0000"/>
          </a:solidFill>
        </p:spPr>
        <p:txBody>
          <a:bodyPr wrap="square" rtlCol="0">
            <a:spAutoFit/>
          </a:bodyPr>
          <a:lstStyle/>
          <a:p>
            <a:pPr algn="ctr"/>
            <a:r>
              <a:rPr lang="fr-FR" sz="1200" dirty="0"/>
              <a:t>Full </a:t>
            </a:r>
            <a:r>
              <a:rPr lang="fr-FR" sz="1200" dirty="0" err="1"/>
              <a:t>text</a:t>
            </a:r>
            <a:r>
              <a:rPr lang="fr-FR" sz="1200" dirty="0"/>
              <a:t> </a:t>
            </a:r>
            <a:r>
              <a:rPr lang="fr-FR" sz="1200" dirty="0" err="1"/>
              <a:t>search</a:t>
            </a:r>
            <a:endParaRPr lang="fr-FR" sz="1200" dirty="0"/>
          </a:p>
        </p:txBody>
      </p:sp>
    </p:spTree>
    <p:extLst>
      <p:ext uri="{BB962C8B-B14F-4D97-AF65-F5344CB8AC3E}">
        <p14:creationId xmlns:p14="http://schemas.microsoft.com/office/powerpoint/2010/main" val="3290253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fr-FR"/>
              <a:t>Driver+ Project</a:t>
            </a:r>
            <a:endParaRPr lang="fr-FR" dirty="0"/>
          </a:p>
        </p:txBody>
      </p:sp>
      <p:sp>
        <p:nvSpPr>
          <p:cNvPr id="3" name="Slide Number Placeholder 2"/>
          <p:cNvSpPr>
            <a:spLocks noGrp="1"/>
          </p:cNvSpPr>
          <p:nvPr>
            <p:ph type="sldNum" sz="quarter" idx="4"/>
          </p:nvPr>
        </p:nvSpPr>
        <p:spPr/>
        <p:txBody>
          <a:bodyPr/>
          <a:lstStyle/>
          <a:p>
            <a:fld id="{F3F4C4A7-A8A2-774E-9968-91CCA6FE0429}" type="slidenum">
              <a:rPr lang="fr-FR" smtClean="0"/>
              <a:pPr/>
              <a:t>11</a:t>
            </a:fld>
            <a:endParaRPr lang="fr-FR" dirty="0"/>
          </a:p>
        </p:txBody>
      </p:sp>
      <p:sp>
        <p:nvSpPr>
          <p:cNvPr id="4" name="Title 3"/>
          <p:cNvSpPr>
            <a:spLocks noGrp="1"/>
          </p:cNvSpPr>
          <p:nvPr>
            <p:ph type="title"/>
          </p:nvPr>
        </p:nvSpPr>
        <p:spPr/>
        <p:txBody>
          <a:bodyPr/>
          <a:lstStyle/>
          <a:p>
            <a:r>
              <a:rPr lang="en-GB" dirty="0"/>
              <a:t>Hands on:</a:t>
            </a:r>
          </a:p>
        </p:txBody>
      </p:sp>
      <p:sp>
        <p:nvSpPr>
          <p:cNvPr id="5" name="Text Placeholder 4"/>
          <p:cNvSpPr>
            <a:spLocks noGrp="1"/>
          </p:cNvSpPr>
          <p:nvPr>
            <p:ph type="body" sz="quarter" idx="13"/>
          </p:nvPr>
        </p:nvSpPr>
        <p:spPr/>
        <p:txBody>
          <a:bodyPr/>
          <a:lstStyle/>
          <a:p>
            <a:r>
              <a:rPr lang="en-GB" dirty="0"/>
              <a:t>do it by yourself! </a:t>
            </a:r>
          </a:p>
          <a:p>
            <a:endParaRPr lang="en-GB" dirty="0"/>
          </a:p>
        </p:txBody>
      </p:sp>
      <p:sp>
        <p:nvSpPr>
          <p:cNvPr id="6" name="Text Placeholder 5"/>
          <p:cNvSpPr>
            <a:spLocks noGrp="1"/>
          </p:cNvSpPr>
          <p:nvPr>
            <p:ph type="body" sz="quarter" idx="14"/>
          </p:nvPr>
        </p:nvSpPr>
        <p:spPr/>
        <p:txBody>
          <a:bodyPr>
            <a:normAutofit/>
          </a:bodyPr>
          <a:lstStyle/>
          <a:p>
            <a:pPr marL="342900" indent="-342900">
              <a:buFont typeface="Arial" panose="020B0604020202020204" pitchFamily="34" charset="0"/>
              <a:buChar char="•"/>
            </a:pPr>
            <a:r>
              <a:rPr lang="en-GB" sz="2000" dirty="0"/>
              <a:t>Repeat the steps we did together</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Your Mission:</a:t>
            </a:r>
          </a:p>
          <a:p>
            <a:pPr marL="1085850" lvl="1" indent="-342900"/>
            <a:r>
              <a:rPr lang="en-GB" sz="2000" dirty="0"/>
              <a:t>Find All Tweets related to:</a:t>
            </a:r>
          </a:p>
          <a:p>
            <a:pPr marL="1485900" lvl="2" indent="-342900"/>
            <a:r>
              <a:rPr lang="en-GB" sz="1800" dirty="0"/>
              <a:t> </a:t>
            </a:r>
            <a:r>
              <a:rPr lang="en-GB" sz="1800" dirty="0" err="1"/>
              <a:t>xxHashtag</a:t>
            </a:r>
            <a:r>
              <a:rPr lang="en-GB" sz="1800" dirty="0"/>
              <a:t> xx, </a:t>
            </a:r>
            <a:r>
              <a:rPr lang="en-GB" sz="1800" dirty="0" err="1"/>
              <a:t>xxPlacexx</a:t>
            </a:r>
            <a:r>
              <a:rPr lang="en-GB" sz="1800" dirty="0"/>
              <a:t>, </a:t>
            </a:r>
            <a:r>
              <a:rPr lang="en-GB" sz="1800" dirty="0" err="1"/>
              <a:t>xxTime</a:t>
            </a:r>
            <a:r>
              <a:rPr lang="en-GB" sz="1800" dirty="0"/>
              <a:t> </a:t>
            </a:r>
            <a:r>
              <a:rPr lang="en-GB" sz="1800" dirty="0" err="1"/>
              <a:t>slotxx</a:t>
            </a:r>
            <a:r>
              <a:rPr lang="en-GB" sz="1800" dirty="0"/>
              <a:t>, </a:t>
            </a:r>
          </a:p>
          <a:p>
            <a:pPr marL="1085850" lvl="1" indent="-342900"/>
            <a:r>
              <a:rPr lang="en-GB" sz="2000" dirty="0"/>
              <a:t>Push them to COP</a:t>
            </a:r>
          </a:p>
          <a:p>
            <a:pPr marL="1485900" lvl="2" indent="-342900"/>
            <a:r>
              <a:rPr lang="en-GB" sz="1800" dirty="0" err="1"/>
              <a:t>xxxx</a:t>
            </a:r>
            <a:endParaRPr lang="en-GB" sz="1800" dirty="0"/>
          </a:p>
          <a:p>
            <a:pPr marL="1085850" lvl="1" indent="-342900"/>
            <a:r>
              <a:rPr lang="en-GB" sz="2000" dirty="0"/>
              <a:t>Explain how you could improve Collect query</a:t>
            </a:r>
          </a:p>
          <a:p>
            <a:pPr marL="342900" indent="-342900">
              <a:buFont typeface="Arial" panose="020B0604020202020204" pitchFamily="34" charset="0"/>
              <a:buChar char="•"/>
            </a:pPr>
            <a:endParaRPr lang="en-GB" sz="2000" dirty="0"/>
          </a:p>
        </p:txBody>
      </p:sp>
    </p:spTree>
    <p:extLst>
      <p:ext uri="{BB962C8B-B14F-4D97-AF65-F5344CB8AC3E}">
        <p14:creationId xmlns:p14="http://schemas.microsoft.com/office/powerpoint/2010/main" val="428407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fr-FR"/>
              <a:t>Driver+ Project</a:t>
            </a:r>
            <a:endParaRPr lang="fr-FR" dirty="0"/>
          </a:p>
        </p:txBody>
      </p:sp>
      <p:sp>
        <p:nvSpPr>
          <p:cNvPr id="3" name="Slide Number Placeholder 2"/>
          <p:cNvSpPr>
            <a:spLocks noGrp="1"/>
          </p:cNvSpPr>
          <p:nvPr>
            <p:ph type="sldNum" sz="quarter" idx="4"/>
          </p:nvPr>
        </p:nvSpPr>
        <p:spPr/>
        <p:txBody>
          <a:bodyPr/>
          <a:lstStyle/>
          <a:p>
            <a:fld id="{F3F4C4A7-A8A2-774E-9968-91CCA6FE0429}" type="slidenum">
              <a:rPr lang="fr-FR" smtClean="0"/>
              <a:pPr/>
              <a:t>12</a:t>
            </a:fld>
            <a:endParaRPr lang="fr-FR" dirty="0"/>
          </a:p>
        </p:txBody>
      </p:sp>
      <p:sp>
        <p:nvSpPr>
          <p:cNvPr id="4" name="Title 3"/>
          <p:cNvSpPr>
            <a:spLocks noGrp="1"/>
          </p:cNvSpPr>
          <p:nvPr>
            <p:ph type="title"/>
          </p:nvPr>
        </p:nvSpPr>
        <p:spPr/>
        <p:txBody>
          <a:bodyPr/>
          <a:lstStyle/>
          <a:p>
            <a:r>
              <a:rPr lang="en-GB" dirty="0"/>
              <a:t>Results</a:t>
            </a:r>
          </a:p>
        </p:txBody>
      </p:sp>
      <p:sp>
        <p:nvSpPr>
          <p:cNvPr id="11" name="Tijdelijke aanduiding voor tekst 10">
            <a:extLst>
              <a:ext uri="{FF2B5EF4-FFF2-40B4-BE49-F238E27FC236}">
                <a16:creationId xmlns:a16="http://schemas.microsoft.com/office/drawing/2014/main" id="{5C40BFBC-D30F-40CB-A97E-A3B7411671F8}"/>
              </a:ext>
            </a:extLst>
          </p:cNvPr>
          <p:cNvSpPr>
            <a:spLocks noGrp="1"/>
          </p:cNvSpPr>
          <p:nvPr>
            <p:ph type="body" sz="quarter" idx="13"/>
          </p:nvPr>
        </p:nvSpPr>
        <p:spPr/>
        <p:txBody>
          <a:bodyPr/>
          <a:lstStyle/>
          <a:p>
            <a:endParaRPr lang="x-none" dirty="0"/>
          </a:p>
        </p:txBody>
      </p:sp>
    </p:spTree>
    <p:extLst>
      <p:ext uri="{BB962C8B-B14F-4D97-AF65-F5344CB8AC3E}">
        <p14:creationId xmlns:p14="http://schemas.microsoft.com/office/powerpoint/2010/main" val="1086600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6753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2132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rotWithShape="1">
          <a:blip r:embed="rId2">
            <a:extLst>
              <a:ext uri="{28A0092B-C50C-407E-A947-70E740481C1C}">
                <a14:useLocalDpi xmlns:a14="http://schemas.microsoft.com/office/drawing/2010/main" val="0"/>
              </a:ext>
            </a:extLst>
          </a:blip>
          <a:srcRect l="33149" t="15498" r="34638" b="12192"/>
          <a:stretch/>
        </p:blipFill>
        <p:spPr>
          <a:xfrm>
            <a:off x="5537200" y="1338262"/>
            <a:ext cx="3595910" cy="3020594"/>
          </a:xfrm>
          <a:prstGeom prst="rect">
            <a:avLst/>
          </a:prstGeom>
        </p:spPr>
      </p:pic>
      <p:sp>
        <p:nvSpPr>
          <p:cNvPr id="2" name="Espace réservé du pied de page 1"/>
          <p:cNvSpPr>
            <a:spLocks noGrp="1"/>
          </p:cNvSpPr>
          <p:nvPr>
            <p:ph type="ftr" sz="quarter" idx="3"/>
          </p:nvPr>
        </p:nvSpPr>
        <p:spPr/>
        <p:txBody>
          <a:bodyPr/>
          <a:lstStyle/>
          <a:p>
            <a:r>
              <a:rPr lang="fr-FR"/>
              <a:t>Driver+ Project</a:t>
            </a:r>
          </a:p>
        </p:txBody>
      </p:sp>
      <p:sp>
        <p:nvSpPr>
          <p:cNvPr id="3" name="Espace réservé du numéro de diapositive 2"/>
          <p:cNvSpPr>
            <a:spLocks noGrp="1"/>
          </p:cNvSpPr>
          <p:nvPr>
            <p:ph type="sldNum" sz="quarter" idx="4"/>
          </p:nvPr>
        </p:nvSpPr>
        <p:spPr/>
        <p:txBody>
          <a:bodyPr/>
          <a:lstStyle/>
          <a:p>
            <a:fld id="{F3F4C4A7-A8A2-774E-9968-91CCA6FE0429}" type="slidenum">
              <a:rPr lang="fr-FR" smtClean="0"/>
              <a:pPr/>
              <a:t>2</a:t>
            </a:fld>
            <a:endParaRPr lang="fr-FR"/>
          </a:p>
        </p:txBody>
      </p:sp>
      <p:sp>
        <p:nvSpPr>
          <p:cNvPr id="4" name="Titre 3"/>
          <p:cNvSpPr>
            <a:spLocks noGrp="1"/>
          </p:cNvSpPr>
          <p:nvPr>
            <p:ph type="title"/>
          </p:nvPr>
        </p:nvSpPr>
        <p:spPr/>
        <p:txBody>
          <a:bodyPr/>
          <a:lstStyle/>
          <a:p>
            <a:r>
              <a:rPr lang="fr-FR" dirty="0" err="1"/>
              <a:t>Rationale</a:t>
            </a:r>
            <a:endParaRPr lang="fr-FR" dirty="0"/>
          </a:p>
        </p:txBody>
      </p:sp>
      <p:sp>
        <p:nvSpPr>
          <p:cNvPr id="5" name="Espace réservé du texte 4"/>
          <p:cNvSpPr>
            <a:spLocks noGrp="1"/>
          </p:cNvSpPr>
          <p:nvPr>
            <p:ph type="body" sz="quarter" idx="13"/>
          </p:nvPr>
        </p:nvSpPr>
        <p:spPr/>
        <p:txBody>
          <a:bodyPr/>
          <a:lstStyle/>
          <a:p>
            <a:r>
              <a:rPr lang="fr-FR" dirty="0" err="1"/>
              <a:t>Why</a:t>
            </a:r>
            <a:r>
              <a:rPr lang="fr-FR" dirty="0"/>
              <a:t> </a:t>
            </a:r>
            <a:r>
              <a:rPr lang="fr-FR" dirty="0" err="1"/>
              <a:t>we</a:t>
            </a:r>
            <a:r>
              <a:rPr lang="fr-FR" dirty="0"/>
              <a:t> </a:t>
            </a:r>
            <a:r>
              <a:rPr lang="fr-FR" dirty="0" err="1"/>
              <a:t>think</a:t>
            </a:r>
            <a:r>
              <a:rPr lang="fr-FR" dirty="0"/>
              <a:t> SMAP </a:t>
            </a:r>
            <a:r>
              <a:rPr lang="fr-FR" dirty="0" err="1"/>
              <a:t>makes</a:t>
            </a:r>
            <a:r>
              <a:rPr lang="fr-FR" dirty="0"/>
              <a:t> </a:t>
            </a:r>
            <a:r>
              <a:rPr lang="fr-FR" dirty="0" err="1"/>
              <a:t>sense</a:t>
            </a:r>
            <a:r>
              <a:rPr lang="fr-FR" dirty="0"/>
              <a:t> in DRIVER+</a:t>
            </a:r>
          </a:p>
        </p:txBody>
      </p:sp>
      <p:sp>
        <p:nvSpPr>
          <p:cNvPr id="6" name="Espace réservé du texte 5"/>
          <p:cNvSpPr>
            <a:spLocks noGrp="1"/>
          </p:cNvSpPr>
          <p:nvPr>
            <p:ph type="body" sz="quarter" idx="14"/>
          </p:nvPr>
        </p:nvSpPr>
        <p:spPr>
          <a:xfrm>
            <a:off x="442913" y="1338263"/>
            <a:ext cx="5094287" cy="3144837"/>
          </a:xfrm>
        </p:spPr>
        <p:txBody>
          <a:bodyPr>
            <a:normAutofit/>
          </a:bodyPr>
          <a:lstStyle/>
          <a:p>
            <a:pPr marL="285750" indent="-285750">
              <a:buFont typeface="Arial" charset="0"/>
              <a:buChar char="•"/>
            </a:pPr>
            <a:r>
              <a:rPr lang="fr-FR" sz="1800" b="1" dirty="0"/>
              <a:t>FACT:</a:t>
            </a:r>
            <a:r>
              <a:rPr lang="fr-FR" sz="1800" dirty="0"/>
              <a:t> Social Media </a:t>
            </a:r>
            <a:r>
              <a:rPr lang="fr-FR" sz="1800" dirty="0" err="1"/>
              <a:t>contains</a:t>
            </a:r>
            <a:r>
              <a:rPr lang="fr-FR" sz="1800" dirty="0"/>
              <a:t> information </a:t>
            </a:r>
            <a:r>
              <a:rPr lang="fr-FR" sz="1800" dirty="0" err="1"/>
              <a:t>which</a:t>
            </a:r>
            <a:r>
              <a:rPr lang="fr-FR" sz="1800" dirty="0"/>
              <a:t>  relates to incident(s), </a:t>
            </a:r>
            <a:r>
              <a:rPr lang="fr-FR" sz="1800" dirty="0" err="1"/>
              <a:t>Crisis</a:t>
            </a:r>
            <a:r>
              <a:rPr lang="fr-FR" sz="1800" dirty="0"/>
              <a:t> Management, population </a:t>
            </a:r>
            <a:r>
              <a:rPr lang="fr-FR" sz="1800" dirty="0" err="1"/>
              <a:t>needs</a:t>
            </a:r>
            <a:r>
              <a:rPr lang="fr-FR" sz="1800" dirty="0"/>
              <a:t>, </a:t>
            </a:r>
            <a:r>
              <a:rPr lang="fr-FR" sz="1800" dirty="0" err="1"/>
              <a:t>rumours</a:t>
            </a:r>
            <a:r>
              <a:rPr lang="fr-FR" sz="1800" dirty="0"/>
              <a:t>,…</a:t>
            </a:r>
          </a:p>
          <a:p>
            <a:pPr marL="285750" indent="-285750">
              <a:buFont typeface="Arial" charset="0"/>
              <a:buChar char="•"/>
            </a:pPr>
            <a:r>
              <a:rPr lang="fr-FR" sz="1800" b="1" dirty="0"/>
              <a:t>SMAP: Supports the Social Media Manager in </a:t>
            </a:r>
            <a:r>
              <a:rPr lang="fr-FR" sz="1800" b="1" dirty="0" err="1"/>
              <a:t>finding</a:t>
            </a:r>
            <a:r>
              <a:rPr lang="fr-FR" sz="1800" b="1" dirty="0"/>
              <a:t> and </a:t>
            </a:r>
            <a:r>
              <a:rPr lang="fr-FR" sz="1800" b="1" dirty="0" err="1"/>
              <a:t>pushing</a:t>
            </a:r>
            <a:r>
              <a:rPr lang="fr-FR" sz="1800" b="1" dirty="0"/>
              <a:t> the information of </a:t>
            </a:r>
            <a:r>
              <a:rPr lang="fr-FR" sz="1800" b="1" dirty="0" err="1"/>
              <a:t>interest</a:t>
            </a:r>
            <a:r>
              <a:rPr lang="fr-FR" sz="1800" b="1" dirty="0"/>
              <a:t> in Twitter</a:t>
            </a:r>
          </a:p>
        </p:txBody>
      </p:sp>
    </p:spTree>
    <p:extLst>
      <p:ext uri="{BB962C8B-B14F-4D97-AF65-F5344CB8AC3E}">
        <p14:creationId xmlns:p14="http://schemas.microsoft.com/office/powerpoint/2010/main" val="1632481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196" y="1881144"/>
            <a:ext cx="4267200" cy="2400300"/>
          </a:xfrm>
          <a:prstGeom prst="rect">
            <a:avLst/>
          </a:prstGeom>
        </p:spPr>
      </p:pic>
      <p:sp>
        <p:nvSpPr>
          <p:cNvPr id="2" name="Fußzeilenplatzhalter 1">
            <a:extLst>
              <a:ext uri="{FF2B5EF4-FFF2-40B4-BE49-F238E27FC236}">
                <a16:creationId xmlns:a16="http://schemas.microsoft.com/office/drawing/2014/main" id="{947931B2-A3C4-466C-9B19-742D852143F8}"/>
              </a:ext>
            </a:extLst>
          </p:cNvPr>
          <p:cNvSpPr>
            <a:spLocks noGrp="1"/>
          </p:cNvSpPr>
          <p:nvPr>
            <p:ph type="ftr" sz="quarter" idx="3"/>
          </p:nvPr>
        </p:nvSpPr>
        <p:spPr/>
        <p:txBody>
          <a:bodyPr/>
          <a:lstStyle/>
          <a:p>
            <a:r>
              <a:rPr lang="fr-FR"/>
              <a:t>Driver+ Project</a:t>
            </a:r>
          </a:p>
        </p:txBody>
      </p:sp>
      <p:sp>
        <p:nvSpPr>
          <p:cNvPr id="3" name="Foliennummernplatzhalter 2">
            <a:extLst>
              <a:ext uri="{FF2B5EF4-FFF2-40B4-BE49-F238E27FC236}">
                <a16:creationId xmlns:a16="http://schemas.microsoft.com/office/drawing/2014/main" id="{5694E899-B046-4F43-BD2C-1869A1D97C1F}"/>
              </a:ext>
            </a:extLst>
          </p:cNvPr>
          <p:cNvSpPr>
            <a:spLocks noGrp="1"/>
          </p:cNvSpPr>
          <p:nvPr>
            <p:ph type="sldNum" sz="quarter" idx="4"/>
          </p:nvPr>
        </p:nvSpPr>
        <p:spPr/>
        <p:txBody>
          <a:bodyPr/>
          <a:lstStyle/>
          <a:p>
            <a:fld id="{F3F4C4A7-A8A2-774E-9968-91CCA6FE0429}" type="slidenum">
              <a:rPr lang="fr-FR" smtClean="0"/>
              <a:pPr/>
              <a:t>3</a:t>
            </a:fld>
            <a:endParaRPr lang="fr-FR"/>
          </a:p>
        </p:txBody>
      </p:sp>
      <p:sp>
        <p:nvSpPr>
          <p:cNvPr id="4" name="Titel 3">
            <a:extLst>
              <a:ext uri="{FF2B5EF4-FFF2-40B4-BE49-F238E27FC236}">
                <a16:creationId xmlns:a16="http://schemas.microsoft.com/office/drawing/2014/main" id="{5636494F-9F9C-4133-BD44-7FA8F34B72B0}"/>
              </a:ext>
            </a:extLst>
          </p:cNvPr>
          <p:cNvSpPr>
            <a:spLocks noGrp="1"/>
          </p:cNvSpPr>
          <p:nvPr>
            <p:ph type="title"/>
          </p:nvPr>
        </p:nvSpPr>
        <p:spPr>
          <a:xfrm>
            <a:off x="443039" y="120227"/>
            <a:ext cx="8207775" cy="587142"/>
          </a:xfrm>
        </p:spPr>
        <p:txBody>
          <a:bodyPr/>
          <a:lstStyle/>
          <a:p>
            <a:r>
              <a:rPr lang="de-DE" dirty="0" err="1"/>
              <a:t>Social</a:t>
            </a:r>
            <a:r>
              <a:rPr lang="de-DE" dirty="0"/>
              <a:t> Media Analysis </a:t>
            </a:r>
            <a:r>
              <a:rPr lang="de-DE" dirty="0" err="1"/>
              <a:t>Platform</a:t>
            </a:r>
            <a:r>
              <a:rPr lang="de-DE" dirty="0"/>
              <a:t> (SMAP)</a:t>
            </a:r>
          </a:p>
        </p:txBody>
      </p:sp>
      <p:sp>
        <p:nvSpPr>
          <p:cNvPr id="5" name="Textplatzhalter 4">
            <a:extLst>
              <a:ext uri="{FF2B5EF4-FFF2-40B4-BE49-F238E27FC236}">
                <a16:creationId xmlns:a16="http://schemas.microsoft.com/office/drawing/2014/main" id="{D129263E-DB28-473E-B693-595E8A5B5FCC}"/>
              </a:ext>
            </a:extLst>
          </p:cNvPr>
          <p:cNvSpPr>
            <a:spLocks noGrp="1"/>
          </p:cNvSpPr>
          <p:nvPr>
            <p:ph type="body" sz="quarter" idx="13"/>
          </p:nvPr>
        </p:nvSpPr>
        <p:spPr/>
        <p:txBody>
          <a:bodyPr/>
          <a:lstStyle/>
          <a:p>
            <a:r>
              <a:rPr lang="de-DE" dirty="0" err="1"/>
              <a:t>Supporting</a:t>
            </a:r>
            <a:r>
              <a:rPr lang="de-DE" dirty="0"/>
              <a:t> </a:t>
            </a:r>
            <a:r>
              <a:rPr lang="de-DE" dirty="0" err="1"/>
              <a:t>the</a:t>
            </a:r>
            <a:r>
              <a:rPr lang="de-DE" dirty="0"/>
              <a:t> </a:t>
            </a:r>
            <a:r>
              <a:rPr lang="de-DE" dirty="0" err="1"/>
              <a:t>use</a:t>
            </a:r>
            <a:r>
              <a:rPr lang="de-DE" dirty="0"/>
              <a:t> </a:t>
            </a:r>
            <a:r>
              <a:rPr lang="de-DE" dirty="0" err="1"/>
              <a:t>of</a:t>
            </a:r>
            <a:r>
              <a:rPr lang="de-DE" dirty="0"/>
              <a:t> </a:t>
            </a:r>
            <a:r>
              <a:rPr lang="de-DE" dirty="0" err="1"/>
              <a:t>Social</a:t>
            </a:r>
            <a:r>
              <a:rPr lang="de-DE" dirty="0"/>
              <a:t> Media in </a:t>
            </a:r>
            <a:r>
              <a:rPr lang="de-DE" dirty="0" err="1"/>
              <a:t>Crisis</a:t>
            </a:r>
            <a:r>
              <a:rPr lang="de-DE" dirty="0"/>
              <a:t> Management</a:t>
            </a:r>
          </a:p>
        </p:txBody>
      </p:sp>
      <p:sp>
        <p:nvSpPr>
          <p:cNvPr id="6" name="Textplatzhalter 5">
            <a:extLst>
              <a:ext uri="{FF2B5EF4-FFF2-40B4-BE49-F238E27FC236}">
                <a16:creationId xmlns:a16="http://schemas.microsoft.com/office/drawing/2014/main" id="{908F7BA2-49B5-47EB-B090-07E0B59CAE4F}"/>
              </a:ext>
            </a:extLst>
          </p:cNvPr>
          <p:cNvSpPr>
            <a:spLocks noGrp="1"/>
          </p:cNvSpPr>
          <p:nvPr>
            <p:ph type="body" sz="quarter" idx="14"/>
          </p:nvPr>
        </p:nvSpPr>
        <p:spPr>
          <a:xfrm>
            <a:off x="5826064" y="1782130"/>
            <a:ext cx="3317936" cy="1717262"/>
          </a:xfrm>
          <a:noFill/>
        </p:spPr>
        <p:txBody>
          <a:bodyPr>
            <a:noAutofit/>
          </a:bodyPr>
          <a:lstStyle/>
          <a:p>
            <a:pPr marL="285750" indent="-285750">
              <a:buFont typeface="Arial" charset="0"/>
              <a:buChar char="•"/>
            </a:pPr>
            <a:r>
              <a:rPr lang="de-DE" sz="1600" dirty="0"/>
              <a:t>Thales / TRL 5-6 -&gt; 6-7 in 2018</a:t>
            </a:r>
          </a:p>
          <a:p>
            <a:pPr marL="285750" indent="-285750">
              <a:buFont typeface="Arial" charset="0"/>
              <a:buChar char="•"/>
            </a:pPr>
            <a:r>
              <a:rPr lang="de-DE" sz="1600" dirty="0" err="1"/>
              <a:t>Biz</a:t>
            </a:r>
            <a:r>
              <a:rPr lang="de-DE" sz="1600" dirty="0"/>
              <a:t>. </a:t>
            </a:r>
            <a:r>
              <a:rPr lang="de-DE" sz="1600" dirty="0" err="1"/>
              <a:t>model</a:t>
            </a:r>
            <a:r>
              <a:rPr lang="de-DE" sz="1600" dirty="0"/>
              <a:t> : </a:t>
            </a:r>
            <a:r>
              <a:rPr lang="de-DE" sz="1600" b="1" dirty="0"/>
              <a:t>On </a:t>
            </a:r>
            <a:r>
              <a:rPr lang="de-DE" sz="1600" b="1" dirty="0" err="1"/>
              <a:t>premise</a:t>
            </a:r>
            <a:r>
              <a:rPr lang="de-DE" sz="1600" b="1" dirty="0"/>
              <a:t> </a:t>
            </a:r>
            <a:r>
              <a:rPr lang="de-DE" sz="1600" dirty="0" err="1"/>
              <a:t>or</a:t>
            </a:r>
            <a:r>
              <a:rPr lang="de-DE" sz="1600" dirty="0"/>
              <a:t> </a:t>
            </a:r>
            <a:r>
              <a:rPr lang="de-DE" sz="1600" b="1" dirty="0"/>
              <a:t>SaaS</a:t>
            </a:r>
          </a:p>
          <a:p>
            <a:pPr marL="285750" indent="-285750">
              <a:buFont typeface="Arial" charset="0"/>
              <a:buChar char="•"/>
            </a:pPr>
            <a:r>
              <a:rPr lang="de-DE" sz="1600" b="1" dirty="0"/>
              <a:t>Big Data </a:t>
            </a:r>
            <a:r>
              <a:rPr lang="de-DE" sz="1600" dirty="0" err="1"/>
              <a:t>architecture</a:t>
            </a:r>
            <a:r>
              <a:rPr lang="de-DE" sz="1600" dirty="0"/>
              <a:t> (&gt;10</a:t>
            </a:r>
            <a:r>
              <a:rPr lang="de-DE" sz="1600" baseline="30000" dirty="0"/>
              <a:t>6</a:t>
            </a:r>
            <a:r>
              <a:rPr lang="de-DE" sz="1600" dirty="0"/>
              <a:t> </a:t>
            </a:r>
            <a:r>
              <a:rPr lang="de-DE" sz="1600" dirty="0" err="1"/>
              <a:t>posts</a:t>
            </a:r>
            <a:r>
              <a:rPr lang="de-DE" sz="1600" dirty="0"/>
              <a:t>)</a:t>
            </a:r>
          </a:p>
          <a:p>
            <a:pPr marL="285750" indent="-285750">
              <a:buFont typeface="Arial" charset="0"/>
              <a:buChar char="•"/>
            </a:pPr>
            <a:r>
              <a:rPr lang="de-DE" sz="1600" b="1" dirty="0" err="1"/>
              <a:t>Deep</a:t>
            </a:r>
            <a:r>
              <a:rPr lang="de-DE" sz="1600" b="1" dirty="0"/>
              <a:t> </a:t>
            </a:r>
            <a:r>
              <a:rPr lang="de-DE" sz="1600" b="1" dirty="0" err="1"/>
              <a:t>learning</a:t>
            </a:r>
            <a:r>
              <a:rPr lang="de-DE" sz="1600" b="1" dirty="0"/>
              <a:t> </a:t>
            </a:r>
            <a:r>
              <a:rPr lang="de-DE" sz="1600" dirty="0" err="1"/>
              <a:t>algorithms</a:t>
            </a:r>
            <a:r>
              <a:rPr lang="de-DE" sz="1600" dirty="0"/>
              <a:t> </a:t>
            </a:r>
          </a:p>
        </p:txBody>
      </p:sp>
      <p:graphicFrame>
        <p:nvGraphicFramePr>
          <p:cNvPr id="9" name="Diagramme 8"/>
          <p:cNvGraphicFramePr/>
          <p:nvPr>
            <p:extLst>
              <p:ext uri="{D42A27DB-BD31-4B8C-83A1-F6EECF244321}">
                <p14:modId xmlns:p14="http://schemas.microsoft.com/office/powerpoint/2010/main" val="1824765897"/>
              </p:ext>
            </p:extLst>
          </p:nvPr>
        </p:nvGraphicFramePr>
        <p:xfrm>
          <a:off x="163569" y="950686"/>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29102" y="950686"/>
            <a:ext cx="504588" cy="504588"/>
          </a:xfrm>
          <a:prstGeom prst="rect">
            <a:avLst/>
          </a:prstGeom>
        </p:spPr>
      </p:pic>
    </p:spTree>
    <p:extLst>
      <p:ext uri="{BB962C8B-B14F-4D97-AF65-F5344CB8AC3E}">
        <p14:creationId xmlns:p14="http://schemas.microsoft.com/office/powerpoint/2010/main" val="2487761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3"/>
          </p:nvPr>
        </p:nvSpPr>
        <p:spPr/>
        <p:txBody>
          <a:bodyPr/>
          <a:lstStyle/>
          <a:p>
            <a:r>
              <a:rPr lang="fr-FR"/>
              <a:t>DRIVER+ Project</a:t>
            </a:r>
            <a:endParaRPr lang="fr-FR" dirty="0"/>
          </a:p>
        </p:txBody>
      </p:sp>
      <p:sp>
        <p:nvSpPr>
          <p:cNvPr id="3" name="Espace réservé du numéro de diapositive 2"/>
          <p:cNvSpPr>
            <a:spLocks noGrp="1"/>
          </p:cNvSpPr>
          <p:nvPr>
            <p:ph type="sldNum" sz="quarter" idx="4"/>
          </p:nvPr>
        </p:nvSpPr>
        <p:spPr/>
        <p:txBody>
          <a:bodyPr/>
          <a:lstStyle/>
          <a:p>
            <a:fld id="{F3F4C4A7-A8A2-774E-9968-91CCA6FE0429}" type="slidenum">
              <a:rPr lang="fr-FR" smtClean="0"/>
              <a:pPr/>
              <a:t>4</a:t>
            </a:fld>
            <a:endParaRPr lang="fr-FR" dirty="0"/>
          </a:p>
        </p:txBody>
      </p:sp>
      <p:sp>
        <p:nvSpPr>
          <p:cNvPr id="4" name="Titre 3"/>
          <p:cNvSpPr>
            <a:spLocks noGrp="1"/>
          </p:cNvSpPr>
          <p:nvPr>
            <p:ph type="title"/>
          </p:nvPr>
        </p:nvSpPr>
        <p:spPr/>
        <p:txBody>
          <a:bodyPr/>
          <a:lstStyle/>
          <a:p>
            <a:r>
              <a:rPr lang="en-GB" dirty="0"/>
              <a:t>Goal of SMAP practical training</a:t>
            </a:r>
            <a:endParaRPr lang="fr-FR" dirty="0"/>
          </a:p>
        </p:txBody>
      </p:sp>
      <p:sp>
        <p:nvSpPr>
          <p:cNvPr id="5" name="Espace réservé du texte 4"/>
          <p:cNvSpPr>
            <a:spLocks noGrp="1"/>
          </p:cNvSpPr>
          <p:nvPr>
            <p:ph type="body" sz="quarter" idx="13"/>
          </p:nvPr>
        </p:nvSpPr>
        <p:spPr/>
        <p:txBody>
          <a:bodyPr/>
          <a:lstStyle/>
          <a:p>
            <a:endParaRPr lang="fr-FR" dirty="0"/>
          </a:p>
        </p:txBody>
      </p:sp>
      <p:sp>
        <p:nvSpPr>
          <p:cNvPr id="6" name="Espace réservé du texte 5"/>
          <p:cNvSpPr>
            <a:spLocks noGrp="1"/>
          </p:cNvSpPr>
          <p:nvPr>
            <p:ph type="body" sz="quarter" idx="14"/>
          </p:nvPr>
        </p:nvSpPr>
        <p:spPr>
          <a:xfrm>
            <a:off x="442913" y="1338264"/>
            <a:ext cx="8294687" cy="2738436"/>
          </a:xfrm>
        </p:spPr>
        <p:txBody>
          <a:bodyPr>
            <a:normAutofit fontScale="92500" lnSpcReduction="10000"/>
          </a:bodyPr>
          <a:lstStyle/>
          <a:p>
            <a:pPr marL="342900" indent="-342900">
              <a:buFont typeface="Arial" panose="020B0604020202020204" pitchFamily="34" charset="0"/>
              <a:buChar char="•"/>
            </a:pPr>
            <a:r>
              <a:rPr lang="en-GB" sz="2000" dirty="0"/>
              <a:t>To enable you to use SMAP’s main functions </a:t>
            </a:r>
            <a:r>
              <a:rPr lang="en-GB" sz="2000" b="1" dirty="0"/>
              <a:t>during Trial 2</a:t>
            </a:r>
            <a:r>
              <a:rPr lang="en-GB" sz="2000" dirty="0"/>
              <a:t>:</a:t>
            </a:r>
          </a:p>
          <a:p>
            <a:pPr marL="1085850" lvl="1" indent="-342900"/>
            <a:r>
              <a:rPr lang="en-GB" sz="2000" dirty="0"/>
              <a:t>Limited to Trial 2 scope</a:t>
            </a:r>
          </a:p>
          <a:p>
            <a:pPr marL="1485900" lvl="2" indent="-342900"/>
            <a:r>
              <a:rPr lang="en-GB" sz="1800" dirty="0"/>
              <a:t>Collect, Search and filter, Report to COP</a:t>
            </a:r>
          </a:p>
          <a:p>
            <a:pPr marL="1085850" lvl="1" indent="-342900"/>
            <a:r>
              <a:rPr lang="en-GB" sz="2000" dirty="0"/>
              <a:t>Based on Trial 2 exercises</a:t>
            </a:r>
          </a:p>
          <a:p>
            <a:pPr marL="342900" indent="-342900">
              <a:buFont typeface="Arial" panose="020B0604020202020204" pitchFamily="34" charset="0"/>
              <a:buChar char="•"/>
            </a:pPr>
            <a:endParaRPr lang="fr-FR" sz="2000" dirty="0"/>
          </a:p>
          <a:p>
            <a:pPr marL="342900" indent="-342900">
              <a:buFont typeface="Arial" panose="020B0604020202020204" pitchFamily="34" charset="0"/>
              <a:buChar char="•"/>
            </a:pPr>
            <a:r>
              <a:rPr lang="fr-FR" sz="2000" dirty="0"/>
              <a:t>There </a:t>
            </a:r>
            <a:r>
              <a:rPr lang="fr-FR" sz="2000" dirty="0" err="1"/>
              <a:t>is</a:t>
            </a:r>
            <a:r>
              <a:rPr lang="fr-FR" sz="2000" dirty="0"/>
              <a:t> more to SMAP </a:t>
            </a:r>
            <a:r>
              <a:rPr lang="fr-FR" sz="2000" dirty="0" err="1"/>
              <a:t>which</a:t>
            </a:r>
            <a:r>
              <a:rPr lang="fr-FR" sz="2000" dirty="0"/>
              <a:t> </a:t>
            </a:r>
            <a:r>
              <a:rPr lang="fr-FR" sz="2000" dirty="0" err="1"/>
              <a:t>will</a:t>
            </a:r>
            <a:r>
              <a:rPr lang="fr-FR" sz="2000" dirty="0"/>
              <a:t> not </a:t>
            </a:r>
            <a:r>
              <a:rPr lang="fr-FR" sz="2000" dirty="0" err="1"/>
              <a:t>be</a:t>
            </a:r>
            <a:r>
              <a:rPr lang="fr-FR" sz="2000" dirty="0"/>
              <a:t> </a:t>
            </a:r>
            <a:r>
              <a:rPr lang="fr-FR" sz="2000" dirty="0" err="1"/>
              <a:t>used</a:t>
            </a:r>
            <a:r>
              <a:rPr lang="fr-FR" sz="2000" dirty="0"/>
              <a:t> in Trial 2:</a:t>
            </a:r>
          </a:p>
          <a:p>
            <a:pPr marL="1085850" lvl="1" indent="-342900"/>
            <a:r>
              <a:rPr lang="fr-FR" sz="2000" dirty="0"/>
              <a:t>Event </a:t>
            </a:r>
            <a:r>
              <a:rPr lang="fr-FR" sz="2000" dirty="0" err="1"/>
              <a:t>detection</a:t>
            </a:r>
            <a:endParaRPr lang="fr-FR" sz="2000" dirty="0"/>
          </a:p>
          <a:p>
            <a:pPr marL="1085850" lvl="1" indent="-342900"/>
            <a:r>
              <a:rPr lang="fr-FR" sz="2000" dirty="0" err="1"/>
              <a:t>Communinities</a:t>
            </a:r>
            <a:r>
              <a:rPr lang="fr-FR" sz="2000" dirty="0"/>
              <a:t> (for </a:t>
            </a:r>
            <a:r>
              <a:rPr lang="fr-FR" sz="2000" dirty="0" err="1"/>
              <a:t>rumour</a:t>
            </a:r>
            <a:r>
              <a:rPr lang="fr-FR" sz="2000" dirty="0"/>
              <a:t> </a:t>
            </a:r>
            <a:r>
              <a:rPr lang="fr-FR" sz="2000" dirty="0" err="1"/>
              <a:t>debunking</a:t>
            </a:r>
            <a:r>
              <a:rPr lang="fr-FR" sz="2000" dirty="0"/>
              <a:t>)</a:t>
            </a:r>
          </a:p>
          <a:p>
            <a:pPr marL="1085850" lvl="1" indent="-342900"/>
            <a:endParaRPr lang="fr-FR" sz="2000" dirty="0"/>
          </a:p>
          <a:p>
            <a:endParaRPr lang="fr-FR" sz="2000" dirty="0"/>
          </a:p>
          <a:p>
            <a:endParaRPr lang="fr-FR" sz="2000" dirty="0"/>
          </a:p>
        </p:txBody>
      </p:sp>
    </p:spTree>
    <p:extLst>
      <p:ext uri="{BB962C8B-B14F-4D97-AF65-F5344CB8AC3E}">
        <p14:creationId xmlns:p14="http://schemas.microsoft.com/office/powerpoint/2010/main" val="1089306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3"/>
          </p:nvPr>
        </p:nvSpPr>
        <p:spPr/>
        <p:txBody>
          <a:bodyPr/>
          <a:lstStyle/>
          <a:p>
            <a:r>
              <a:rPr lang="fr-FR"/>
              <a:t>DRIVER+ Project</a:t>
            </a:r>
            <a:endParaRPr lang="fr-FR" dirty="0"/>
          </a:p>
        </p:txBody>
      </p:sp>
      <p:sp>
        <p:nvSpPr>
          <p:cNvPr id="3" name="Espace réservé du numéro de diapositive 2"/>
          <p:cNvSpPr>
            <a:spLocks noGrp="1"/>
          </p:cNvSpPr>
          <p:nvPr>
            <p:ph type="sldNum" sz="quarter" idx="4"/>
          </p:nvPr>
        </p:nvSpPr>
        <p:spPr/>
        <p:txBody>
          <a:bodyPr/>
          <a:lstStyle/>
          <a:p>
            <a:fld id="{F3F4C4A7-A8A2-774E-9968-91CCA6FE0429}" type="slidenum">
              <a:rPr lang="fr-FR" smtClean="0"/>
              <a:pPr/>
              <a:t>5</a:t>
            </a:fld>
            <a:endParaRPr lang="fr-FR" dirty="0"/>
          </a:p>
        </p:txBody>
      </p:sp>
      <p:sp>
        <p:nvSpPr>
          <p:cNvPr id="4" name="Titre 3"/>
          <p:cNvSpPr>
            <a:spLocks noGrp="1"/>
          </p:cNvSpPr>
          <p:nvPr>
            <p:ph type="title"/>
          </p:nvPr>
        </p:nvSpPr>
        <p:spPr/>
        <p:txBody>
          <a:bodyPr/>
          <a:lstStyle/>
          <a:p>
            <a:r>
              <a:rPr lang="fr-FR" dirty="0"/>
              <a:t>SMAP </a:t>
            </a:r>
            <a:r>
              <a:rPr lang="fr-FR" dirty="0" err="1"/>
              <a:t>Training’s</a:t>
            </a:r>
            <a:r>
              <a:rPr lang="fr-FR" dirty="0"/>
              <a:t> Schedule</a:t>
            </a:r>
          </a:p>
        </p:txBody>
      </p:sp>
      <p:sp>
        <p:nvSpPr>
          <p:cNvPr id="5" name="Espace réservé du texte 4"/>
          <p:cNvSpPr>
            <a:spLocks noGrp="1"/>
          </p:cNvSpPr>
          <p:nvPr>
            <p:ph type="body" sz="quarter" idx="13"/>
          </p:nvPr>
        </p:nvSpPr>
        <p:spPr/>
        <p:txBody>
          <a:bodyPr/>
          <a:lstStyle/>
          <a:p>
            <a:endParaRPr lang="fr-FR" dirty="0"/>
          </a:p>
        </p:txBody>
      </p:sp>
      <p:graphicFrame>
        <p:nvGraphicFramePr>
          <p:cNvPr id="7" name="Tableau 6"/>
          <p:cNvGraphicFramePr>
            <a:graphicFrameLocks noGrp="1"/>
          </p:cNvGraphicFramePr>
          <p:nvPr>
            <p:extLst>
              <p:ext uri="{D42A27DB-BD31-4B8C-83A1-F6EECF244321}">
                <p14:modId xmlns:p14="http://schemas.microsoft.com/office/powerpoint/2010/main" val="1534217065"/>
              </p:ext>
            </p:extLst>
          </p:nvPr>
        </p:nvGraphicFramePr>
        <p:xfrm>
          <a:off x="1009650" y="1718310"/>
          <a:ext cx="7641165" cy="1849120"/>
        </p:xfrm>
        <a:graphic>
          <a:graphicData uri="http://schemas.openxmlformats.org/drawingml/2006/table">
            <a:tbl>
              <a:tblPr firstRow="1" bandRow="1">
                <a:tableStyleId>{5C22544A-7EE6-4342-B048-85BDC9FD1C3A}</a:tableStyleId>
              </a:tblPr>
              <a:tblGrid>
                <a:gridCol w="1657350">
                  <a:extLst>
                    <a:ext uri="{9D8B030D-6E8A-4147-A177-3AD203B41FA5}">
                      <a16:colId xmlns:a16="http://schemas.microsoft.com/office/drawing/2014/main" val="20000"/>
                    </a:ext>
                  </a:extLst>
                </a:gridCol>
                <a:gridCol w="3436760">
                  <a:extLst>
                    <a:ext uri="{9D8B030D-6E8A-4147-A177-3AD203B41FA5}">
                      <a16:colId xmlns:a16="http://schemas.microsoft.com/office/drawing/2014/main" val="20001"/>
                    </a:ext>
                  </a:extLst>
                </a:gridCol>
                <a:gridCol w="2547055">
                  <a:extLst>
                    <a:ext uri="{9D8B030D-6E8A-4147-A177-3AD203B41FA5}">
                      <a16:colId xmlns:a16="http://schemas.microsoft.com/office/drawing/2014/main" val="20002"/>
                    </a:ext>
                  </a:extLst>
                </a:gridCol>
              </a:tblGrid>
              <a:tr h="0">
                <a:tc>
                  <a:txBody>
                    <a:bodyPr/>
                    <a:lstStyle/>
                    <a:p>
                      <a:r>
                        <a:rPr lang="fr-FR" dirty="0"/>
                        <a:t>Time slot</a:t>
                      </a:r>
                    </a:p>
                  </a:txBody>
                  <a:tcPr/>
                </a:tc>
                <a:tc>
                  <a:txBody>
                    <a:bodyPr/>
                    <a:lstStyle/>
                    <a:p>
                      <a:r>
                        <a:rPr lang="fr-FR" dirty="0"/>
                        <a:t>Activity</a:t>
                      </a:r>
                    </a:p>
                  </a:txBody>
                  <a:tcPr/>
                </a:tc>
                <a:tc>
                  <a:txBody>
                    <a:bodyPr/>
                    <a:lstStyle/>
                    <a:p>
                      <a:r>
                        <a:rPr lang="fr-FR" dirty="0"/>
                        <a:t>Leader</a:t>
                      </a:r>
                    </a:p>
                  </a:txBody>
                  <a:tcPr/>
                </a:tc>
                <a:extLst>
                  <a:ext uri="{0D108BD9-81ED-4DB2-BD59-A6C34878D82A}">
                    <a16:rowId xmlns:a16="http://schemas.microsoft.com/office/drawing/2014/main" val="10000"/>
                  </a:ext>
                </a:extLst>
              </a:tr>
              <a:tr h="370840">
                <a:tc>
                  <a:txBody>
                    <a:bodyPr/>
                    <a:lstStyle/>
                    <a:p>
                      <a:r>
                        <a:rPr lang="fr-FR" dirty="0"/>
                        <a:t>00</a:t>
                      </a:r>
                      <a:r>
                        <a:rPr lang="fr-FR" baseline="0" dirty="0"/>
                        <a:t> -&gt; 5 mn</a:t>
                      </a:r>
                      <a:endParaRPr lang="fr-FR" dirty="0"/>
                    </a:p>
                  </a:txBody>
                  <a:tcPr/>
                </a:tc>
                <a:tc>
                  <a:txBody>
                    <a:bodyPr/>
                    <a:lstStyle/>
                    <a:p>
                      <a:r>
                        <a:rPr lang="fr-FR" dirty="0"/>
                        <a:t>Introduction</a:t>
                      </a:r>
                    </a:p>
                  </a:txBody>
                  <a:tcPr/>
                </a:tc>
                <a:tc>
                  <a:txBody>
                    <a:bodyPr/>
                    <a:lstStyle/>
                    <a:p>
                      <a:r>
                        <a:rPr lang="fr-FR" dirty="0"/>
                        <a:t>Laurent </a:t>
                      </a:r>
                      <a:r>
                        <a:rPr lang="fr-FR" dirty="0" err="1"/>
                        <a:t>Dubost</a:t>
                      </a:r>
                      <a:endParaRPr lang="fr-FR" dirty="0"/>
                    </a:p>
                  </a:txBody>
                  <a:tcPr/>
                </a:tc>
                <a:extLst>
                  <a:ext uri="{0D108BD9-81ED-4DB2-BD59-A6C34878D82A}">
                    <a16:rowId xmlns:a16="http://schemas.microsoft.com/office/drawing/2014/main" val="10001"/>
                  </a:ext>
                </a:extLst>
              </a:tr>
              <a:tr h="370840">
                <a:tc>
                  <a:txBody>
                    <a:bodyPr/>
                    <a:lstStyle/>
                    <a:p>
                      <a:r>
                        <a:rPr lang="fr-FR" dirty="0"/>
                        <a:t>5 mn -&gt; 20 mn</a:t>
                      </a:r>
                    </a:p>
                  </a:txBody>
                  <a:tcPr/>
                </a:tc>
                <a:tc>
                  <a:txBody>
                    <a:bodyPr/>
                    <a:lstStyle/>
                    <a:p>
                      <a:r>
                        <a:rPr lang="fr-FR" dirty="0" err="1"/>
                        <a:t>Guided</a:t>
                      </a:r>
                      <a:r>
                        <a:rPr lang="fr-FR" dirty="0"/>
                        <a:t> </a:t>
                      </a:r>
                      <a:r>
                        <a:rPr lang="fr-FR" dirty="0" err="1"/>
                        <a:t>examples</a:t>
                      </a:r>
                      <a:endParaRPr lang="fr-FR" dirty="0"/>
                    </a:p>
                  </a:txBody>
                  <a:tcPr/>
                </a:tc>
                <a:tc>
                  <a:txBody>
                    <a:bodyPr/>
                    <a:lstStyle/>
                    <a:p>
                      <a:r>
                        <a:rPr lang="fr-FR" dirty="0"/>
                        <a:t>Antoine Léger</a:t>
                      </a:r>
                    </a:p>
                  </a:txBody>
                  <a:tcPr/>
                </a:tc>
                <a:extLst>
                  <a:ext uri="{0D108BD9-81ED-4DB2-BD59-A6C34878D82A}">
                    <a16:rowId xmlns:a16="http://schemas.microsoft.com/office/drawing/2014/main" val="10002"/>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a:t>20 mn -&gt; 45 mn</a:t>
                      </a:r>
                    </a:p>
                  </a:txBody>
                  <a:tcPr/>
                </a:tc>
                <a:tc>
                  <a:txBody>
                    <a:bodyPr/>
                    <a:lstStyle/>
                    <a:p>
                      <a:r>
                        <a:rPr lang="fr-FR" dirty="0"/>
                        <a:t>Hands on + assistance</a:t>
                      </a:r>
                    </a:p>
                  </a:txBody>
                  <a:tcPr/>
                </a:tc>
                <a:tc>
                  <a:txBody>
                    <a:bodyPr/>
                    <a:lstStyle/>
                    <a:p>
                      <a:r>
                        <a:rPr lang="fr-FR" dirty="0"/>
                        <a:t>All + Antoine</a:t>
                      </a:r>
                      <a:r>
                        <a:rPr lang="fr-FR" baseline="0" dirty="0"/>
                        <a:t> Léger</a:t>
                      </a:r>
                      <a:endParaRPr lang="fr-FR" dirty="0"/>
                    </a:p>
                  </a:txBody>
                  <a:tcPr/>
                </a:tc>
                <a:extLst>
                  <a:ext uri="{0D108BD9-81ED-4DB2-BD59-A6C34878D82A}">
                    <a16:rowId xmlns:a16="http://schemas.microsoft.com/office/drawing/2014/main" val="10003"/>
                  </a:ext>
                </a:extLst>
              </a:tr>
              <a:tr h="370840">
                <a:tc>
                  <a:txBody>
                    <a:bodyPr/>
                    <a:lstStyle/>
                    <a:p>
                      <a:r>
                        <a:rPr lang="fr-FR" dirty="0"/>
                        <a:t>45mn -&gt; 50 mn</a:t>
                      </a:r>
                    </a:p>
                  </a:txBody>
                  <a:tcPr/>
                </a:tc>
                <a:tc>
                  <a:txBody>
                    <a:bodyPr/>
                    <a:lstStyle/>
                    <a:p>
                      <a:r>
                        <a:rPr lang="fr-FR" dirty="0"/>
                        <a:t>Report : Questions and</a:t>
                      </a:r>
                      <a:r>
                        <a:rPr lang="fr-FR" baseline="0" dirty="0"/>
                        <a:t> </a:t>
                      </a:r>
                      <a:r>
                        <a:rPr lang="fr-FR" dirty="0" err="1"/>
                        <a:t>Answers</a:t>
                      </a:r>
                      <a:endParaRPr lang="fr-FR" dirty="0"/>
                    </a:p>
                  </a:txBody>
                  <a:tcPr/>
                </a:tc>
                <a:tc>
                  <a:txBody>
                    <a:bodyPr/>
                    <a:lstStyle/>
                    <a:p>
                      <a:r>
                        <a:rPr lang="fr-FR" dirty="0"/>
                        <a:t>All</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657296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fr-FR"/>
              <a:t>Driver+ Project</a:t>
            </a:r>
            <a:endParaRPr lang="fr-FR" dirty="0"/>
          </a:p>
        </p:txBody>
      </p:sp>
      <p:sp>
        <p:nvSpPr>
          <p:cNvPr id="3" name="Slide Number Placeholder 2"/>
          <p:cNvSpPr>
            <a:spLocks noGrp="1"/>
          </p:cNvSpPr>
          <p:nvPr>
            <p:ph type="sldNum" sz="quarter" idx="4"/>
          </p:nvPr>
        </p:nvSpPr>
        <p:spPr/>
        <p:txBody>
          <a:bodyPr/>
          <a:lstStyle/>
          <a:p>
            <a:fld id="{F3F4C4A7-A8A2-774E-9968-91CCA6FE0429}" type="slidenum">
              <a:rPr lang="fr-FR" smtClean="0"/>
              <a:pPr/>
              <a:t>6</a:t>
            </a:fld>
            <a:endParaRPr lang="fr-FR" dirty="0"/>
          </a:p>
        </p:txBody>
      </p:sp>
      <p:sp>
        <p:nvSpPr>
          <p:cNvPr id="4" name="Title 3"/>
          <p:cNvSpPr>
            <a:spLocks noGrp="1"/>
          </p:cNvSpPr>
          <p:nvPr>
            <p:ph type="title"/>
          </p:nvPr>
        </p:nvSpPr>
        <p:spPr/>
        <p:txBody>
          <a:bodyPr/>
          <a:lstStyle/>
          <a:p>
            <a:r>
              <a:rPr lang="en-GB" dirty="0"/>
              <a:t>SMAP’S Main functions</a:t>
            </a:r>
          </a:p>
        </p:txBody>
      </p:sp>
      <p:sp>
        <p:nvSpPr>
          <p:cNvPr id="6" name="Text Placeholder 5"/>
          <p:cNvSpPr>
            <a:spLocks noGrp="1"/>
          </p:cNvSpPr>
          <p:nvPr>
            <p:ph type="body" sz="quarter" idx="14"/>
          </p:nvPr>
        </p:nvSpPr>
        <p:spPr>
          <a:xfrm>
            <a:off x="1178519" y="1274288"/>
            <a:ext cx="7518400" cy="3144837"/>
          </a:xfrm>
        </p:spPr>
        <p:txBody>
          <a:bodyPr>
            <a:normAutofit/>
          </a:bodyPr>
          <a:lstStyle/>
          <a:p>
            <a:endParaRPr lang="en-GB" sz="2000" dirty="0"/>
          </a:p>
          <a:p>
            <a:pPr marL="285750" indent="-285750">
              <a:buFont typeface="Arial" panose="020B0604020202020204" pitchFamily="34" charset="0"/>
              <a:buChar char="•"/>
            </a:pPr>
            <a:r>
              <a:rPr lang="en-GB" sz="2000" b="1" dirty="0"/>
              <a:t>Dashboard </a:t>
            </a:r>
            <a:r>
              <a:rPr lang="en-GB" sz="2000" dirty="0"/>
              <a:t>=&gt; overview of all collected Tweets</a:t>
            </a:r>
          </a:p>
          <a:p>
            <a:pPr marL="285750" indent="-285750">
              <a:buFont typeface="Arial" panose="020B0604020202020204" pitchFamily="34" charset="0"/>
              <a:buChar char="•"/>
            </a:pPr>
            <a:endParaRPr lang="en-GB" sz="600" b="1" dirty="0"/>
          </a:p>
          <a:p>
            <a:pPr marL="285750" indent="-285750">
              <a:buFont typeface="Arial" panose="020B0604020202020204" pitchFamily="34" charset="0"/>
              <a:buChar char="•"/>
            </a:pPr>
            <a:r>
              <a:rPr lang="en-GB" sz="2000" b="1" dirty="0"/>
              <a:t>Search &amp; filtering tools </a:t>
            </a:r>
            <a:r>
              <a:rPr lang="en-GB" sz="2000" dirty="0"/>
              <a:t>=&gt; focus on Tweets of interest</a:t>
            </a:r>
          </a:p>
          <a:p>
            <a:pPr marL="285750" indent="-285750">
              <a:buFont typeface="Arial" panose="020B0604020202020204" pitchFamily="34" charset="0"/>
              <a:buChar char="•"/>
            </a:pPr>
            <a:endParaRPr lang="en-GB" sz="600" dirty="0"/>
          </a:p>
          <a:p>
            <a:pPr marL="285750" indent="-285750">
              <a:buFont typeface="Arial" panose="020B0604020202020204" pitchFamily="34" charset="0"/>
              <a:buChar char="•"/>
            </a:pPr>
            <a:r>
              <a:rPr lang="en-GB" sz="2000" b="1" dirty="0"/>
              <a:t>Export to COP = &gt; </a:t>
            </a:r>
            <a:r>
              <a:rPr lang="en-GB" sz="2000" dirty="0"/>
              <a:t>send Tweets of interest to COP</a:t>
            </a:r>
          </a:p>
          <a:p>
            <a:pPr marL="285750" indent="-285750">
              <a:buFont typeface="Arial" panose="020B0604020202020204" pitchFamily="34" charset="0"/>
              <a:buChar char="•"/>
            </a:pPr>
            <a:endParaRPr lang="en-GB" sz="600" dirty="0"/>
          </a:p>
          <a:p>
            <a:pPr marL="285750" indent="-285750">
              <a:buFont typeface="Arial" panose="020B0604020202020204" pitchFamily="34" charset="0"/>
              <a:buChar char="•"/>
            </a:pPr>
            <a:r>
              <a:rPr lang="en-GB" sz="2000" b="1" dirty="0"/>
              <a:t>Collect</a:t>
            </a:r>
            <a:r>
              <a:rPr lang="en-GB" sz="2000" dirty="0"/>
              <a:t> =&gt; define/ manage your queries</a:t>
            </a:r>
          </a:p>
          <a:p>
            <a:pPr algn="ctr"/>
            <a:endParaRPr lang="en-GB" sz="2000" b="1" dirty="0"/>
          </a:p>
          <a:p>
            <a:pPr algn="ctr"/>
            <a:r>
              <a:rPr lang="en-GB" sz="2000" b="1" dirty="0"/>
              <a:t>During the Trial, some assistance will be provided to you</a:t>
            </a:r>
          </a:p>
        </p:txBody>
      </p:sp>
      <p:sp>
        <p:nvSpPr>
          <p:cNvPr id="9" name="Tijdelijke aanduiding voor tekst 8">
            <a:extLst>
              <a:ext uri="{FF2B5EF4-FFF2-40B4-BE49-F238E27FC236}">
                <a16:creationId xmlns:a16="http://schemas.microsoft.com/office/drawing/2014/main" id="{E7F13A13-0F4D-461E-A1FB-AB1C73FAFAFB}"/>
              </a:ext>
            </a:extLst>
          </p:cNvPr>
          <p:cNvSpPr>
            <a:spLocks noGrp="1"/>
          </p:cNvSpPr>
          <p:nvPr>
            <p:ph type="body" sz="quarter" idx="13"/>
          </p:nvPr>
        </p:nvSpPr>
        <p:spPr/>
        <p:txBody>
          <a:bodyPr/>
          <a:lstStyle/>
          <a:p>
            <a:r>
              <a:rPr lang="fr-FR" dirty="0" err="1"/>
              <a:t>Used</a:t>
            </a:r>
            <a:r>
              <a:rPr lang="fr-FR" dirty="0"/>
              <a:t> </a:t>
            </a:r>
            <a:r>
              <a:rPr lang="fr-FR" dirty="0" err="1"/>
              <a:t>during</a:t>
            </a:r>
            <a:r>
              <a:rPr lang="fr-FR" dirty="0"/>
              <a:t> Trial 2</a:t>
            </a:r>
            <a:endParaRPr lang="x-none"/>
          </a:p>
        </p:txBody>
      </p:sp>
      <p:pic>
        <p:nvPicPr>
          <p:cNvPr id="7"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823" y="1599452"/>
            <a:ext cx="505306" cy="459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253" y="2058956"/>
            <a:ext cx="510536" cy="463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276" y="3045441"/>
            <a:ext cx="674447" cy="447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1163" y="2622237"/>
            <a:ext cx="428625" cy="41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1624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fr-FR"/>
              <a:t>Driver+ Project</a:t>
            </a:r>
            <a:endParaRPr lang="fr-FR" dirty="0"/>
          </a:p>
        </p:txBody>
      </p:sp>
      <p:sp>
        <p:nvSpPr>
          <p:cNvPr id="3" name="Slide Number Placeholder 2"/>
          <p:cNvSpPr>
            <a:spLocks noGrp="1"/>
          </p:cNvSpPr>
          <p:nvPr>
            <p:ph type="sldNum" sz="quarter" idx="4"/>
          </p:nvPr>
        </p:nvSpPr>
        <p:spPr/>
        <p:txBody>
          <a:bodyPr/>
          <a:lstStyle/>
          <a:p>
            <a:fld id="{F3F4C4A7-A8A2-774E-9968-91CCA6FE0429}" type="slidenum">
              <a:rPr lang="fr-FR" smtClean="0"/>
              <a:pPr/>
              <a:t>7</a:t>
            </a:fld>
            <a:endParaRPr lang="fr-FR" dirty="0"/>
          </a:p>
        </p:txBody>
      </p:sp>
      <p:sp>
        <p:nvSpPr>
          <p:cNvPr id="4" name="Title 3"/>
          <p:cNvSpPr>
            <a:spLocks noGrp="1"/>
          </p:cNvSpPr>
          <p:nvPr>
            <p:ph type="title"/>
          </p:nvPr>
        </p:nvSpPr>
        <p:spPr/>
        <p:txBody>
          <a:bodyPr/>
          <a:lstStyle/>
          <a:p>
            <a:r>
              <a:rPr lang="en-GB" dirty="0"/>
              <a:t>terminology</a:t>
            </a:r>
          </a:p>
        </p:txBody>
      </p:sp>
      <p:sp>
        <p:nvSpPr>
          <p:cNvPr id="9" name="Tijdelijke aanduiding voor tekst 8">
            <a:extLst>
              <a:ext uri="{FF2B5EF4-FFF2-40B4-BE49-F238E27FC236}">
                <a16:creationId xmlns:a16="http://schemas.microsoft.com/office/drawing/2014/main" id="{E7F13A13-0F4D-461E-A1FB-AB1C73FAFAFB}"/>
              </a:ext>
            </a:extLst>
          </p:cNvPr>
          <p:cNvSpPr>
            <a:spLocks noGrp="1"/>
          </p:cNvSpPr>
          <p:nvPr>
            <p:ph type="body" sz="quarter" idx="13"/>
          </p:nvPr>
        </p:nvSpPr>
        <p:spPr/>
        <p:txBody>
          <a:bodyPr/>
          <a:lstStyle/>
          <a:p>
            <a:endParaRPr lang="x-none"/>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5593" y="1633538"/>
            <a:ext cx="6720632" cy="154644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969438" y="2090735"/>
            <a:ext cx="821762" cy="219075"/>
          </a:xfrm>
          <a:prstGeom prst="wedgeRectCallout">
            <a:avLst>
              <a:gd name="adj1" fmla="val -85398"/>
              <a:gd name="adj2" fmla="val 445108"/>
            </a:avLst>
          </a:prstGeom>
          <a:no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Rectangle 10"/>
          <p:cNvSpPr/>
          <p:nvPr/>
        </p:nvSpPr>
        <p:spPr>
          <a:xfrm>
            <a:off x="5810250" y="2090735"/>
            <a:ext cx="514350" cy="219075"/>
          </a:xfrm>
          <a:prstGeom prst="wedgeRectCallout">
            <a:avLst>
              <a:gd name="adj1" fmla="val 125781"/>
              <a:gd name="adj2" fmla="val 592935"/>
            </a:avLst>
          </a:prstGeom>
          <a:no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ZoneTexte 9"/>
          <p:cNvSpPr txBox="1"/>
          <p:nvPr/>
        </p:nvSpPr>
        <p:spPr>
          <a:xfrm>
            <a:off x="3042779" y="3179981"/>
            <a:ext cx="2100721" cy="830997"/>
          </a:xfrm>
          <a:prstGeom prst="rect">
            <a:avLst/>
          </a:prstGeom>
          <a:solidFill>
            <a:srgbClr val="FFC000"/>
          </a:solidFill>
        </p:spPr>
        <p:txBody>
          <a:bodyPr wrap="square" rtlCol="0">
            <a:spAutoFit/>
          </a:bodyPr>
          <a:lstStyle/>
          <a:p>
            <a:r>
              <a:rPr lang="en-GB" sz="1600" b="1" dirty="0">
                <a:solidFill>
                  <a:srgbClr val="282829"/>
                </a:solidFill>
              </a:rPr>
              <a:t>Hashtag:</a:t>
            </a:r>
            <a:r>
              <a:rPr lang="en-GB" sz="1600" dirty="0">
                <a:solidFill>
                  <a:srgbClr val="282829"/>
                </a:solidFill>
              </a:rPr>
              <a:t> keyword given by people Twitting: #</a:t>
            </a:r>
            <a:r>
              <a:rPr lang="en-GB" sz="1600" dirty="0" err="1">
                <a:solidFill>
                  <a:srgbClr val="282829"/>
                </a:solidFill>
              </a:rPr>
              <a:t>Valabre</a:t>
            </a:r>
            <a:endParaRPr lang="en-GB" sz="1600" dirty="0">
              <a:solidFill>
                <a:srgbClr val="282829"/>
              </a:solidFill>
            </a:endParaRPr>
          </a:p>
        </p:txBody>
      </p:sp>
      <p:sp>
        <p:nvSpPr>
          <p:cNvPr id="14" name="ZoneTexte 13"/>
          <p:cNvSpPr txBox="1"/>
          <p:nvPr/>
        </p:nvSpPr>
        <p:spPr>
          <a:xfrm>
            <a:off x="290054" y="3287552"/>
            <a:ext cx="2227206" cy="1077218"/>
          </a:xfrm>
          <a:prstGeom prst="rect">
            <a:avLst/>
          </a:prstGeom>
          <a:solidFill>
            <a:srgbClr val="FFC000"/>
          </a:solidFill>
        </p:spPr>
        <p:txBody>
          <a:bodyPr wrap="square" rtlCol="0">
            <a:spAutoFit/>
          </a:bodyPr>
          <a:lstStyle/>
          <a:p>
            <a:r>
              <a:rPr lang="en-GB" sz="1600" b="1" dirty="0">
                <a:solidFill>
                  <a:srgbClr val="282829"/>
                </a:solidFill>
              </a:rPr>
              <a:t>Named entity:</a:t>
            </a:r>
            <a:r>
              <a:rPr lang="en-GB" sz="1600" dirty="0">
                <a:solidFill>
                  <a:srgbClr val="282829"/>
                </a:solidFill>
              </a:rPr>
              <a:t> known organisation, person, place…recognized in the text</a:t>
            </a:r>
          </a:p>
        </p:txBody>
      </p:sp>
      <p:sp>
        <p:nvSpPr>
          <p:cNvPr id="15" name="ZoneTexte 14"/>
          <p:cNvSpPr txBox="1"/>
          <p:nvPr/>
        </p:nvSpPr>
        <p:spPr>
          <a:xfrm>
            <a:off x="5700253" y="3533773"/>
            <a:ext cx="3148472" cy="830997"/>
          </a:xfrm>
          <a:prstGeom prst="rect">
            <a:avLst/>
          </a:prstGeom>
          <a:solidFill>
            <a:srgbClr val="FFC000"/>
          </a:solidFill>
        </p:spPr>
        <p:txBody>
          <a:bodyPr wrap="square" rtlCol="0">
            <a:spAutoFit/>
          </a:bodyPr>
          <a:lstStyle/>
          <a:p>
            <a:r>
              <a:rPr lang="en-GB" sz="1600" b="1" dirty="0">
                <a:solidFill>
                  <a:srgbClr val="282829"/>
                </a:solidFill>
              </a:rPr>
              <a:t>Location:</a:t>
            </a:r>
            <a:r>
              <a:rPr lang="en-GB" sz="1600" dirty="0">
                <a:solidFill>
                  <a:srgbClr val="282829"/>
                </a:solidFill>
              </a:rPr>
              <a:t> either geolocation metadata, or </a:t>
            </a:r>
            <a:r>
              <a:rPr lang="en-GB" sz="1600" dirty="0" err="1">
                <a:solidFill>
                  <a:srgbClr val="282829"/>
                </a:solidFill>
              </a:rPr>
              <a:t>geolocated</a:t>
            </a:r>
            <a:r>
              <a:rPr lang="en-GB" sz="1600" dirty="0">
                <a:solidFill>
                  <a:srgbClr val="282829"/>
                </a:solidFill>
              </a:rPr>
              <a:t> site </a:t>
            </a:r>
            <a:r>
              <a:rPr lang="en-GB" sz="1600" dirty="0" err="1">
                <a:solidFill>
                  <a:srgbClr val="282829"/>
                </a:solidFill>
              </a:rPr>
              <a:t>recongized</a:t>
            </a:r>
            <a:r>
              <a:rPr lang="en-GB" sz="1600" dirty="0">
                <a:solidFill>
                  <a:srgbClr val="282829"/>
                </a:solidFill>
              </a:rPr>
              <a:t> in Tweet</a:t>
            </a:r>
          </a:p>
        </p:txBody>
      </p:sp>
      <p:sp>
        <p:nvSpPr>
          <p:cNvPr id="16" name="Rectangle 15"/>
          <p:cNvSpPr/>
          <p:nvPr/>
        </p:nvSpPr>
        <p:spPr>
          <a:xfrm>
            <a:off x="1695450" y="1769482"/>
            <a:ext cx="1485900" cy="311730"/>
          </a:xfrm>
          <a:prstGeom prst="wedgeRectCallout">
            <a:avLst>
              <a:gd name="adj1" fmla="val -81861"/>
              <a:gd name="adj2" fmla="val 443247"/>
            </a:avLst>
          </a:prstGeom>
          <a:no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72494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fr-FR"/>
              <a:t>Driver+ Project</a:t>
            </a:r>
            <a:endParaRPr lang="fr-FR" dirty="0"/>
          </a:p>
        </p:txBody>
      </p:sp>
      <p:sp>
        <p:nvSpPr>
          <p:cNvPr id="3" name="Slide Number Placeholder 2"/>
          <p:cNvSpPr>
            <a:spLocks noGrp="1"/>
          </p:cNvSpPr>
          <p:nvPr>
            <p:ph type="sldNum" sz="quarter" idx="4"/>
          </p:nvPr>
        </p:nvSpPr>
        <p:spPr/>
        <p:txBody>
          <a:bodyPr/>
          <a:lstStyle/>
          <a:p>
            <a:fld id="{F3F4C4A7-A8A2-774E-9968-91CCA6FE0429}" type="slidenum">
              <a:rPr lang="fr-FR" smtClean="0"/>
              <a:pPr/>
              <a:t>8</a:t>
            </a:fld>
            <a:endParaRPr lang="fr-FR" dirty="0"/>
          </a:p>
        </p:txBody>
      </p:sp>
      <p:sp>
        <p:nvSpPr>
          <p:cNvPr id="4" name="Title 3"/>
          <p:cNvSpPr>
            <a:spLocks noGrp="1"/>
          </p:cNvSpPr>
          <p:nvPr>
            <p:ph type="title"/>
          </p:nvPr>
        </p:nvSpPr>
        <p:spPr/>
        <p:txBody>
          <a:bodyPr>
            <a:normAutofit/>
          </a:bodyPr>
          <a:lstStyle/>
          <a:p>
            <a:r>
              <a:rPr lang="en-GB" dirty="0"/>
              <a:t>Hands on Exercises </a:t>
            </a:r>
          </a:p>
        </p:txBody>
      </p:sp>
      <p:sp>
        <p:nvSpPr>
          <p:cNvPr id="9" name="Tijdelijke aanduiding voor tekst 8">
            <a:extLst>
              <a:ext uri="{FF2B5EF4-FFF2-40B4-BE49-F238E27FC236}">
                <a16:creationId xmlns:a16="http://schemas.microsoft.com/office/drawing/2014/main" id="{E7BAB898-ADAB-4A7E-92CB-025DDEE1A4C6}"/>
              </a:ext>
            </a:extLst>
          </p:cNvPr>
          <p:cNvSpPr>
            <a:spLocks noGrp="1"/>
          </p:cNvSpPr>
          <p:nvPr>
            <p:ph type="body" sz="quarter" idx="13"/>
          </p:nvPr>
        </p:nvSpPr>
        <p:spPr/>
        <p:txBody>
          <a:bodyPr/>
          <a:lstStyle/>
          <a:p>
            <a:endParaRPr lang="x-none"/>
          </a:p>
        </p:txBody>
      </p:sp>
      <p:sp>
        <p:nvSpPr>
          <p:cNvPr id="11" name="Tijdelijke aanduiding voor tekst 10">
            <a:extLst>
              <a:ext uri="{FF2B5EF4-FFF2-40B4-BE49-F238E27FC236}">
                <a16:creationId xmlns:a16="http://schemas.microsoft.com/office/drawing/2014/main" id="{C3D35EBD-D58A-45EE-94EF-42F4CD5A2A06}"/>
              </a:ext>
            </a:extLst>
          </p:cNvPr>
          <p:cNvSpPr>
            <a:spLocks noGrp="1"/>
          </p:cNvSpPr>
          <p:nvPr>
            <p:ph type="body" sz="quarter" idx="14"/>
          </p:nvPr>
        </p:nvSpPr>
        <p:spPr/>
        <p:txBody>
          <a:bodyPr>
            <a:normAutofit/>
          </a:bodyPr>
          <a:lstStyle/>
          <a:p>
            <a:pPr algn="ctr"/>
            <a:r>
              <a:rPr lang="en-US" sz="2000" dirty="0"/>
              <a:t>Divide into 5 groups</a:t>
            </a:r>
          </a:p>
          <a:p>
            <a:pPr algn="ctr"/>
            <a:r>
              <a:rPr lang="en-US" sz="2000" dirty="0"/>
              <a:t>2-3 practitioners per group</a:t>
            </a:r>
          </a:p>
          <a:p>
            <a:pPr algn="ctr"/>
            <a:endParaRPr lang="en-US" sz="2000" dirty="0"/>
          </a:p>
          <a:p>
            <a:pPr algn="ctr"/>
            <a:endParaRPr lang="en-US" sz="2000" dirty="0"/>
          </a:p>
          <a:p>
            <a:pPr algn="ctr"/>
            <a:endParaRPr lang="en-US" sz="2000" dirty="0"/>
          </a:p>
          <a:p>
            <a:pPr algn="ctr"/>
            <a:r>
              <a:rPr lang="en-US" sz="2000" dirty="0"/>
              <a:t>Future players at the computers, others can follow my screen</a:t>
            </a:r>
          </a:p>
          <a:p>
            <a:pPr algn="ctr"/>
            <a:endParaRPr lang="en-US" sz="2000" dirty="0"/>
          </a:p>
          <a:p>
            <a:pPr algn="ctr"/>
            <a:endParaRPr lang="x-none" sz="2000" dirty="0"/>
          </a:p>
        </p:txBody>
      </p:sp>
      <p:pic>
        <p:nvPicPr>
          <p:cNvPr id="7" name="Picture 2"/>
          <p:cNvPicPr>
            <a:picLocks noChangeAspect="1" noChangeArrowheads="1"/>
          </p:cNvPicPr>
          <p:nvPr/>
        </p:nvPicPr>
        <p:blipFill>
          <a:blip r:embed="rId3">
            <a:clrChange>
              <a:clrFrom>
                <a:srgbClr val="F4F6FA"/>
              </a:clrFrom>
              <a:clrTo>
                <a:srgbClr val="F4F6FA">
                  <a:alpha val="0"/>
                </a:srgbClr>
              </a:clrTo>
            </a:clrChange>
            <a:extLst>
              <a:ext uri="{28A0092B-C50C-407E-A947-70E740481C1C}">
                <a14:useLocalDpi xmlns:a14="http://schemas.microsoft.com/office/drawing/2010/main" val="0"/>
              </a:ext>
            </a:extLst>
          </a:blip>
          <a:srcRect/>
          <a:stretch>
            <a:fillRect/>
          </a:stretch>
        </p:blipFill>
        <p:spPr bwMode="auto">
          <a:xfrm>
            <a:off x="628650" y="2332890"/>
            <a:ext cx="812903" cy="669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3">
            <a:clrChange>
              <a:clrFrom>
                <a:srgbClr val="F4F6FA"/>
              </a:clrFrom>
              <a:clrTo>
                <a:srgbClr val="F4F6FA">
                  <a:alpha val="0"/>
                </a:srgbClr>
              </a:clrTo>
            </a:clrChange>
            <a:extLst>
              <a:ext uri="{28A0092B-C50C-407E-A947-70E740481C1C}">
                <a14:useLocalDpi xmlns:a14="http://schemas.microsoft.com/office/drawing/2010/main" val="0"/>
              </a:ext>
            </a:extLst>
          </a:blip>
          <a:srcRect/>
          <a:stretch>
            <a:fillRect/>
          </a:stretch>
        </p:blipFill>
        <p:spPr bwMode="auto">
          <a:xfrm>
            <a:off x="2074649" y="2332890"/>
            <a:ext cx="812903" cy="669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3">
            <a:clrChange>
              <a:clrFrom>
                <a:srgbClr val="F4F6FA"/>
              </a:clrFrom>
              <a:clrTo>
                <a:srgbClr val="F4F6FA">
                  <a:alpha val="0"/>
                </a:srgbClr>
              </a:clrTo>
            </a:clrChange>
            <a:extLst>
              <a:ext uri="{28A0092B-C50C-407E-A947-70E740481C1C}">
                <a14:useLocalDpi xmlns:a14="http://schemas.microsoft.com/office/drawing/2010/main" val="0"/>
              </a:ext>
            </a:extLst>
          </a:blip>
          <a:srcRect/>
          <a:stretch>
            <a:fillRect/>
          </a:stretch>
        </p:blipFill>
        <p:spPr bwMode="auto">
          <a:xfrm>
            <a:off x="3596349" y="2332890"/>
            <a:ext cx="812903" cy="669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3">
            <a:clrChange>
              <a:clrFrom>
                <a:srgbClr val="F4F6FA"/>
              </a:clrFrom>
              <a:clrTo>
                <a:srgbClr val="F4F6FA">
                  <a:alpha val="0"/>
                </a:srgbClr>
              </a:clrTo>
            </a:clrChange>
            <a:extLst>
              <a:ext uri="{28A0092B-C50C-407E-A947-70E740481C1C}">
                <a14:useLocalDpi xmlns:a14="http://schemas.microsoft.com/office/drawing/2010/main" val="0"/>
              </a:ext>
            </a:extLst>
          </a:blip>
          <a:srcRect/>
          <a:stretch>
            <a:fillRect/>
          </a:stretch>
        </p:blipFill>
        <p:spPr bwMode="auto">
          <a:xfrm>
            <a:off x="5196549" y="2366448"/>
            <a:ext cx="812903" cy="669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3">
            <a:clrChange>
              <a:clrFrom>
                <a:srgbClr val="F4F6FA"/>
              </a:clrFrom>
              <a:clrTo>
                <a:srgbClr val="F4F6FA">
                  <a:alpha val="0"/>
                </a:srgbClr>
              </a:clrTo>
            </a:clrChange>
            <a:extLst>
              <a:ext uri="{28A0092B-C50C-407E-A947-70E740481C1C}">
                <a14:useLocalDpi xmlns:a14="http://schemas.microsoft.com/office/drawing/2010/main" val="0"/>
              </a:ext>
            </a:extLst>
          </a:blip>
          <a:srcRect/>
          <a:stretch>
            <a:fillRect/>
          </a:stretch>
        </p:blipFill>
        <p:spPr bwMode="auto">
          <a:xfrm>
            <a:off x="6634824" y="2332890"/>
            <a:ext cx="812903" cy="669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0761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934" y="3492846"/>
            <a:ext cx="674447" cy="447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3"/>
          </p:nvPr>
        </p:nvSpPr>
        <p:spPr/>
        <p:txBody>
          <a:bodyPr/>
          <a:lstStyle/>
          <a:p>
            <a:r>
              <a:rPr lang="fr-FR"/>
              <a:t>Driver+ Project</a:t>
            </a:r>
            <a:endParaRPr lang="fr-FR" dirty="0"/>
          </a:p>
        </p:txBody>
      </p:sp>
      <p:sp>
        <p:nvSpPr>
          <p:cNvPr id="3" name="Slide Number Placeholder 2"/>
          <p:cNvSpPr>
            <a:spLocks noGrp="1"/>
          </p:cNvSpPr>
          <p:nvPr>
            <p:ph type="sldNum" sz="quarter" idx="4"/>
          </p:nvPr>
        </p:nvSpPr>
        <p:spPr/>
        <p:txBody>
          <a:bodyPr/>
          <a:lstStyle/>
          <a:p>
            <a:fld id="{F3F4C4A7-A8A2-774E-9968-91CCA6FE0429}" type="slidenum">
              <a:rPr lang="fr-FR" smtClean="0"/>
              <a:pPr/>
              <a:t>9</a:t>
            </a:fld>
            <a:endParaRPr lang="fr-FR" dirty="0"/>
          </a:p>
        </p:txBody>
      </p:sp>
      <p:sp>
        <p:nvSpPr>
          <p:cNvPr id="4" name="Title 3"/>
          <p:cNvSpPr>
            <a:spLocks noGrp="1"/>
          </p:cNvSpPr>
          <p:nvPr>
            <p:ph type="title"/>
          </p:nvPr>
        </p:nvSpPr>
        <p:spPr/>
        <p:txBody>
          <a:bodyPr/>
          <a:lstStyle/>
          <a:p>
            <a:r>
              <a:rPr lang="en-GB" dirty="0"/>
              <a:t>Hands on: SMAP portal</a:t>
            </a:r>
          </a:p>
        </p:txBody>
      </p:sp>
      <p:sp>
        <p:nvSpPr>
          <p:cNvPr id="9" name="Tijdelijke aanduiding voor tekst 8">
            <a:extLst>
              <a:ext uri="{FF2B5EF4-FFF2-40B4-BE49-F238E27FC236}">
                <a16:creationId xmlns:a16="http://schemas.microsoft.com/office/drawing/2014/main" id="{A63534BF-E01C-4F18-B145-61092A85442D}"/>
              </a:ext>
            </a:extLst>
          </p:cNvPr>
          <p:cNvSpPr>
            <a:spLocks noGrp="1"/>
          </p:cNvSpPr>
          <p:nvPr>
            <p:ph type="body" sz="quarter" idx="13"/>
          </p:nvPr>
        </p:nvSpPr>
        <p:spPr/>
        <p:txBody>
          <a:bodyPr/>
          <a:lstStyle/>
          <a:p>
            <a:r>
              <a:rPr lang="fr-FR" dirty="0"/>
              <a:t>http://myserver:myport/mydashboard</a:t>
            </a:r>
            <a:endParaRPr lang="x-none" dirty="0"/>
          </a:p>
        </p:txBody>
      </p:sp>
      <p:sp>
        <p:nvSpPr>
          <p:cNvPr id="11" name="Tijdelijke aanduiding voor tekst 10">
            <a:extLst>
              <a:ext uri="{FF2B5EF4-FFF2-40B4-BE49-F238E27FC236}">
                <a16:creationId xmlns:a16="http://schemas.microsoft.com/office/drawing/2014/main" id="{B3192296-E7AF-4243-AE28-2C2C69B099E0}"/>
              </a:ext>
            </a:extLst>
          </p:cNvPr>
          <p:cNvSpPr>
            <a:spLocks noGrp="1"/>
          </p:cNvSpPr>
          <p:nvPr>
            <p:ph type="body" sz="quarter" idx="14"/>
          </p:nvPr>
        </p:nvSpPr>
        <p:spPr>
          <a:xfrm>
            <a:off x="1195389" y="1338263"/>
            <a:ext cx="6005512" cy="3144837"/>
          </a:xfrm>
        </p:spPr>
        <p:txBody>
          <a:bodyPr>
            <a:noAutofit/>
          </a:bodyPr>
          <a:lstStyle/>
          <a:p>
            <a:pPr marL="285750" indent="-285750">
              <a:buFont typeface="Arial" panose="020B0604020202020204" pitchFamily="34" charset="0"/>
              <a:buChar char="•"/>
            </a:pPr>
            <a:r>
              <a:rPr lang="fr-FR" sz="2000" dirty="0" err="1"/>
              <a:t>Guided</a:t>
            </a:r>
            <a:r>
              <a:rPr lang="fr-FR" sz="2000" dirty="0"/>
              <a:t> </a:t>
            </a:r>
            <a:r>
              <a:rPr lang="fr-FR" sz="2000" dirty="0" err="1"/>
              <a:t>Exercise</a:t>
            </a:r>
            <a:r>
              <a:rPr lang="fr-FR" sz="2000" dirty="0"/>
              <a:t> 1: Dashboard </a:t>
            </a:r>
          </a:p>
          <a:p>
            <a:pPr lvl="1" indent="0">
              <a:buNone/>
            </a:pPr>
            <a:endParaRPr lang="fr-FR" sz="2000" dirty="0"/>
          </a:p>
          <a:p>
            <a:pPr marL="285750" indent="-285750">
              <a:buFont typeface="Arial" panose="020B0604020202020204" pitchFamily="34" charset="0"/>
              <a:buChar char="•"/>
            </a:pPr>
            <a:r>
              <a:rPr lang="fr-FR" sz="2000" dirty="0" err="1"/>
              <a:t>Guided</a:t>
            </a:r>
            <a:r>
              <a:rPr lang="fr-FR" sz="2000" dirty="0"/>
              <a:t> </a:t>
            </a:r>
            <a:r>
              <a:rPr lang="fr-FR" sz="2000" dirty="0" err="1"/>
              <a:t>Exercise</a:t>
            </a:r>
            <a:r>
              <a:rPr lang="fr-FR" sz="2000" dirty="0"/>
              <a:t> 2: </a:t>
            </a:r>
            <a:r>
              <a:rPr lang="fr-FR" sz="2000" dirty="0" err="1"/>
              <a:t>Seach</a:t>
            </a:r>
            <a:r>
              <a:rPr lang="fr-FR" sz="2000" dirty="0"/>
              <a:t> &amp; </a:t>
            </a:r>
            <a:r>
              <a:rPr lang="fr-FR" sz="2000" dirty="0" err="1"/>
              <a:t>filter</a:t>
            </a:r>
            <a:endParaRPr lang="fr-FR" sz="2000" dirty="0"/>
          </a:p>
          <a:p>
            <a:pPr marL="1028700" lvl="1"/>
            <a:endParaRPr lang="fr-FR" sz="2000" dirty="0"/>
          </a:p>
          <a:p>
            <a:pPr marL="285750" indent="-285750">
              <a:buFont typeface="Arial" panose="020B0604020202020204" pitchFamily="34" charset="0"/>
              <a:buChar char="•"/>
            </a:pPr>
            <a:r>
              <a:rPr lang="fr-FR" sz="2000" dirty="0" err="1"/>
              <a:t>Guided</a:t>
            </a:r>
            <a:r>
              <a:rPr lang="fr-FR" sz="2000" dirty="0"/>
              <a:t> </a:t>
            </a:r>
            <a:r>
              <a:rPr lang="fr-FR" sz="2000" dirty="0" err="1"/>
              <a:t>Exercise</a:t>
            </a:r>
            <a:r>
              <a:rPr lang="fr-FR" sz="2000" dirty="0"/>
              <a:t> 3: Export to COP</a:t>
            </a:r>
          </a:p>
          <a:p>
            <a:pPr lvl="1"/>
            <a:endParaRPr lang="fr-FR" sz="2000" dirty="0"/>
          </a:p>
          <a:p>
            <a:pPr marL="285750" indent="-285750">
              <a:buFont typeface="Arial" panose="020B0604020202020204" pitchFamily="34" charset="0"/>
              <a:buChar char="•"/>
            </a:pPr>
            <a:r>
              <a:rPr lang="fr-FR" sz="2000" dirty="0" err="1"/>
              <a:t>Guided</a:t>
            </a:r>
            <a:r>
              <a:rPr lang="fr-FR" sz="2000" dirty="0"/>
              <a:t> </a:t>
            </a:r>
            <a:r>
              <a:rPr lang="fr-FR" sz="2000" dirty="0" err="1"/>
              <a:t>Exercise</a:t>
            </a:r>
            <a:r>
              <a:rPr lang="fr-FR" sz="2000" dirty="0"/>
              <a:t> 4: Manage collection </a:t>
            </a:r>
            <a:r>
              <a:rPr lang="fr-FR" sz="2000" dirty="0" err="1"/>
              <a:t>query</a:t>
            </a:r>
            <a:endParaRPr lang="fr-FR" sz="2000" dirty="0"/>
          </a:p>
          <a:p>
            <a:pPr marL="285750" indent="-285750">
              <a:buFont typeface="Arial" panose="020B0604020202020204" pitchFamily="34" charset="0"/>
              <a:buChar char="•"/>
            </a:pPr>
            <a:endParaRPr lang="fr-FR" sz="2000" dirty="0"/>
          </a:p>
          <a:p>
            <a:pPr marL="285750" indent="-285750">
              <a:buFont typeface="Arial" panose="020B0604020202020204" pitchFamily="34" charset="0"/>
              <a:buChar char="•"/>
            </a:pPr>
            <a:endParaRPr lang="fr-FR" sz="2000" dirty="0"/>
          </a:p>
          <a:p>
            <a:pPr marL="285750" indent="-285750">
              <a:buFont typeface="Arial" panose="020B0604020202020204" pitchFamily="34" charset="0"/>
              <a:buChar char="•"/>
            </a:pPr>
            <a:endParaRPr lang="fr-FR" sz="2000" dirty="0"/>
          </a:p>
          <a:p>
            <a:pPr marL="285750" indent="-285750">
              <a:buFont typeface="Arial" panose="020B0604020202020204" pitchFamily="34" charset="0"/>
              <a:buChar char="•"/>
            </a:pPr>
            <a:endParaRPr lang="x-none" sz="2000"/>
          </a:p>
        </p:txBody>
      </p:sp>
      <p:pic>
        <p:nvPicPr>
          <p:cNvPr id="7"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3504" y="1338263"/>
            <a:ext cx="505306" cy="459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0889" y="2011331"/>
            <a:ext cx="510536" cy="463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1845" y="2801150"/>
            <a:ext cx="428625" cy="41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9548793"/>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c13fb4633e064b8aba9ca4e70de0feec xmlns="7c3288e7-d15a-4453-abfd-d2cc8256f9c2">
      <Terms xmlns="http://schemas.microsoft.com/office/infopath/2007/PartnerControls"/>
    </c13fb4633e064b8aba9ca4e70de0feec>
    <na256b46447c4e20a578ac82159e1cae xmlns="7c3288e7-d15a-4453-abfd-d2cc8256f9c2">
      <Terms xmlns="http://schemas.microsoft.com/office/infopath/2007/PartnerControls"/>
    </na256b46447c4e20a578ac82159e1cae>
    <kbf92320f31e409e83817642572a9964 xmlns="7c3288e7-d15a-4453-abfd-d2cc8256f9c2">
      <Terms xmlns="http://schemas.microsoft.com/office/infopath/2007/PartnerControls"/>
    </kbf92320f31e409e83817642572a9964>
    <dmsDescription xmlns="7c3288e7-d15a-4453-abfd-d2cc8256f9c2" xsi:nil="true"/>
    <dmsAuthor xmlns="7c3288e7-d15a-4453-abfd-d2cc8256f9c2">
      <UserInfo>
        <DisplayName/>
        <AccountId xsi:nil="true"/>
        <AccountType/>
      </UserInfo>
    </dmsAuthor>
    <dmsDocumentID xmlns="7c3288e7-d15a-4453-abfd-d2cc8256f9c2" xsi:nil="true"/>
    <TaxCatchAll xmlns="b75ebb12-7f2c-4aa7-aaa6-5224d7c6c8f2"/>
    <g33d00b4226947edb2f1ed5cfa58cce0 xmlns="7c3288e7-d15a-4453-abfd-d2cc8256f9c2">
      <Terms xmlns="http://schemas.microsoft.com/office/infopath/2007/PartnerControls"/>
    </g33d00b4226947edb2f1ed5cfa58cce0>
    <p20cf41dd4bd453b932dc9cd3cf98057 xmlns="7c3288e7-d15a-4453-abfd-d2cc8256f9c2">
      <Terms xmlns="http://schemas.microsoft.com/office/infopath/2007/PartnerControls"/>
    </p20cf41dd4bd453b932dc9cd3cf98057>
    <dmsDocVersion xmlns="7c3288e7-d15a-4453-abfd-d2cc8256f9c2" xsi:nil="true"/>
    <n8a22c62329c424a8354876ec99b6da3 xmlns="7c3288e7-d15a-4453-abfd-d2cc8256f9c2">
      <Terms xmlns="http://schemas.microsoft.com/office/infopath/2007/PartnerControls"/>
    </n8a22c62329c424a8354876ec99b6da3>
    <faae207883544f9ca170ed89c69c9b02 xmlns="7c3288e7-d15a-4453-abfd-d2cc8256f9c2">
      <Terms xmlns="http://schemas.microsoft.com/office/infopath/2007/PartnerControls"/>
    </faae207883544f9ca170ed89c69c9b02>
  </documentManagement>
</p:properties>
</file>

<file path=customXml/item3.xml><?xml version="1.0" encoding="utf-8"?>
<ct:contentTypeSchema xmlns:ct="http://schemas.microsoft.com/office/2006/metadata/contentType" xmlns:ma="http://schemas.microsoft.com/office/2006/metadata/properties/metaAttributes" ct:_="" ma:_="" ma:contentTypeName="FRQ Document" ma:contentTypeID="0x010100F258BD77CB974E94A9AB9AF320D69C3300C338F9AF36CAED449951814C78062A32" ma:contentTypeVersion="21" ma:contentTypeDescription="Basic Frequentis Document" ma:contentTypeScope="" ma:versionID="1d7a568cab4c8b9d02784258054f2138">
  <xsd:schema xmlns:xsd="http://www.w3.org/2001/XMLSchema" xmlns:xs="http://www.w3.org/2001/XMLSchema" xmlns:p="http://schemas.microsoft.com/office/2006/metadata/properties" xmlns:ns2="7c3288e7-d15a-4453-abfd-d2cc8256f9c2" xmlns:ns3="b75ebb12-7f2c-4aa7-aaa6-5224d7c6c8f2" targetNamespace="http://schemas.microsoft.com/office/2006/metadata/properties" ma:root="true" ma:fieldsID="b2f2655ef48de09fb621f466bed9d90b" ns2:_="" ns3:_="">
    <xsd:import namespace="7c3288e7-d15a-4453-abfd-d2cc8256f9c2"/>
    <xsd:import namespace="b75ebb12-7f2c-4aa7-aaa6-5224d7c6c8f2"/>
    <xsd:element name="properties">
      <xsd:complexType>
        <xsd:sequence>
          <xsd:element name="documentManagement">
            <xsd:complexType>
              <xsd:all>
                <xsd:element ref="ns2:dmsAuthor" minOccurs="0"/>
                <xsd:element ref="ns2:dmsDescription" minOccurs="0"/>
                <xsd:element ref="ns2:dmsDocVersion" minOccurs="0"/>
                <xsd:element ref="ns2:dmsDocumentID" minOccurs="0"/>
                <xsd:element ref="ns2:dmsSystemID" minOccurs="0"/>
                <xsd:element ref="ns2:dmsReviewNo" minOccurs="0"/>
                <xsd:element ref="ns2:dmsReleaseDate" minOccurs="0"/>
                <xsd:element ref="ns2:dmsReleasedBy" minOccurs="0"/>
                <xsd:element ref="ns2:dmsSharePointSite" minOccurs="0"/>
                <xsd:element ref="ns2:d8cb62d6756a4fc3bdaae6cdb555e49d" minOccurs="0"/>
                <xsd:element ref="ns2:p20cf41dd4bd453b932dc9cd3cf98057" minOccurs="0"/>
                <xsd:element ref="ns2:c13fb4633e064b8aba9ca4e70de0feec" minOccurs="0"/>
                <xsd:element ref="ns3:TaxCatchAll" minOccurs="0"/>
                <xsd:element ref="ns2:n8a22c62329c424a8354876ec99b6da3" minOccurs="0"/>
                <xsd:element ref="ns3:TaxCatchAllLabel" minOccurs="0"/>
                <xsd:element ref="ns2:na256b46447c4e20a578ac82159e1cae" minOccurs="0"/>
                <xsd:element ref="ns2:g33d00b4226947edb2f1ed5cfa58cce0" minOccurs="0"/>
                <xsd:element ref="ns2:kbf92320f31e409e83817642572a9964" minOccurs="0"/>
                <xsd:element ref="ns2:faae207883544f9ca170ed89c69c9b0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3288e7-d15a-4453-abfd-d2cc8256f9c2" elementFormDefault="qualified">
    <xsd:import namespace="http://schemas.microsoft.com/office/2006/documentManagement/types"/>
    <xsd:import namespace="http://schemas.microsoft.com/office/infopath/2007/PartnerControls"/>
    <xsd:element name="dmsAuthor" ma:index="2" nillable="true" ma:displayName="Author" ma:list="UserInfo" ma:internalName="dmsAuthor" ma:readOnly="fals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msDescription" ma:index="3" nillable="true" ma:displayName="Abstract" ma:description="Detailed information about the document" ma:internalName="dmsDescription" ma:readOnly="false">
      <xsd:simpleType>
        <xsd:restriction base="dms:Note"/>
      </xsd:simpleType>
    </xsd:element>
    <xsd:element name="dmsDocVersion" ma:index="5" nillable="true" ma:displayName="DocVersion" ma:description="Custom Version e.g. 1.1 or 1.A" ma:internalName="dmsDocVersion" ma:readOnly="false">
      <xsd:simpleType>
        <xsd:restriction base="dms:Text">
          <xsd:maxLength value="50"/>
        </xsd:restriction>
      </xsd:simpleType>
    </xsd:element>
    <xsd:element name="dmsDocumentID" ma:index="9" nillable="true" ma:displayName="Document ID" ma:description="Frequentis Document ID" ma:internalName="dmsDocumentID" ma:readOnly="false">
      <xsd:simpleType>
        <xsd:restriction base="dms:Text">
          <xsd:maxLength value="50"/>
        </xsd:restriction>
      </xsd:simpleType>
    </xsd:element>
    <xsd:element name="dmsSystemID" ma:index="10" nillable="true" ma:displayName="DMS ID" ma:description="ID is set by the DMS-System" ma:internalName="dmsSystemID" ma:readOnly="true">
      <xsd:simpleType>
        <xsd:restriction base="dms:Text">
          <xsd:maxLength value="50"/>
        </xsd:restriction>
      </xsd:simpleType>
    </xsd:element>
    <xsd:element name="dmsReviewNo" ma:index="15" nillable="true" ma:displayName="Review ID" ma:description="Link to Review" ma:internalName="dmsReviewNo"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dmsReleaseDate" ma:index="16" nillable="true" ma:displayName="Published Date" ma:description="Date of the approved review." ma:format="DateOnly" ma:internalName="dmsReleaseDate" ma:readOnly="true">
      <xsd:simpleType>
        <xsd:restriction base="dms:DateTime"/>
      </xsd:simpleType>
    </xsd:element>
    <xsd:element name="dmsReleasedBy" ma:index="17" nillable="true" ma:displayName="Published By" ma:list="UserInfo" ma:internalName="dmsReleasedBy"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msSharePointSite" ma:index="18" nillable="true" ma:displayName="SharePoint Site" ma:description="Showing the rootsite - subsite" ma:internalName="dmsSharePointSite" ma:readOnly="true">
      <xsd:simpleType>
        <xsd:restriction base="dms:Text">
          <xsd:maxLength value="255"/>
        </xsd:restriction>
      </xsd:simpleType>
    </xsd:element>
    <xsd:element name="d8cb62d6756a4fc3bdaae6cdb555e49d" ma:index="19" nillable="true" ma:taxonomy="true" ma:internalName="d8cb62d6756a4fc3bdaae6cdb555e49d" ma:taxonomyFieldName="dmsStatus" ma:displayName="DocStatus" ma:readOnly="true" ma:default="" ma:fieldId="{d8cb62d6-756a-4fc3-bdaa-e6cdb555e49d}" ma:sspId="9a869bce-824b-44a8-9d16-e7a0aaca7818" ma:termSetId="3e266062-082b-4ace-999b-41420a0b9585" ma:anchorId="00000000-0000-0000-0000-000000000000" ma:open="false" ma:isKeyword="false">
      <xsd:complexType>
        <xsd:sequence>
          <xsd:element ref="pc:Terms" minOccurs="0" maxOccurs="1"/>
        </xsd:sequence>
      </xsd:complexType>
    </xsd:element>
    <xsd:element name="p20cf41dd4bd453b932dc9cd3cf98057" ma:index="22" nillable="true" ma:taxonomy="true" ma:internalName="p20cf41dd4bd453b932dc9cd3cf98057" ma:taxonomyFieldName="dmsLanguage" ma:displayName="Language" ma:readOnly="false" ma:default="" ma:fieldId="{920cf41d-d4bd-453b-932d-c9cd3cf98057}" ma:taxonomyMulti="true" ma:sspId="9a869bce-824b-44a8-9d16-e7a0aaca7818" ma:termSetId="ec8a668e-9c79-42cc-9026-34387b45bddc" ma:anchorId="00000000-0000-0000-0000-000000000000" ma:open="false" ma:isKeyword="false">
      <xsd:complexType>
        <xsd:sequence>
          <xsd:element ref="pc:Terms" minOccurs="0" maxOccurs="1"/>
        </xsd:sequence>
      </xsd:complexType>
    </xsd:element>
    <xsd:element name="c13fb4633e064b8aba9ca4e70de0feec" ma:index="23" nillable="true" ma:taxonomy="true" ma:internalName="c13fb4633e064b8aba9ca4e70de0feec" ma:taxonomyFieldName="dmsProjectNo" ma:displayName="Main Project" ma:readOnly="false" ma:default="" ma:fieldId="{c13fb463-3e06-4b8a-ba9c-a4e70de0feec}" ma:sspId="9a869bce-824b-44a8-9d16-e7a0aaca7818" ma:termSetId="d0f34b8f-e73a-48d9-8b87-251ffc01d3c8" ma:anchorId="00000000-0000-0000-0000-000000000000" ma:open="false" ma:isKeyword="false">
      <xsd:complexType>
        <xsd:sequence>
          <xsd:element ref="pc:Terms" minOccurs="0" maxOccurs="1"/>
        </xsd:sequence>
      </xsd:complexType>
    </xsd:element>
    <xsd:element name="n8a22c62329c424a8354876ec99b6da3" ma:index="25" nillable="true" ma:taxonomy="true" ma:internalName="n8a22c62329c424a8354876ec99b6da3" ma:taxonomyFieldName="dmsRelatedProjects" ma:displayName="Related Projects" ma:readOnly="false" ma:default="" ma:fieldId="{78a22c62-329c-424a-8354-876ec99b6da3}" ma:taxonomyMulti="true" ma:sspId="9a869bce-824b-44a8-9d16-e7a0aaca7818" ma:termSetId="d0f34b8f-e73a-48d9-8b87-251ffc01d3c8" ma:anchorId="00000000-0000-0000-0000-000000000000" ma:open="false" ma:isKeyword="false">
      <xsd:complexType>
        <xsd:sequence>
          <xsd:element ref="pc:Terms" minOccurs="0" maxOccurs="1"/>
        </xsd:sequence>
      </xsd:complexType>
    </xsd:element>
    <xsd:element name="na256b46447c4e20a578ac82159e1cae" ma:index="27" nillable="true" ma:taxonomy="true" ma:internalName="na256b46447c4e20a578ac82159e1cae" ma:taxonomyFieldName="dmsProduct" ma:displayName="Products" ma:readOnly="false" ma:default="" ma:fieldId="{7a256b46-447c-4e20-a578-ac82159e1cae}" ma:taxonomyMulti="true" ma:sspId="9a869bce-824b-44a8-9d16-e7a0aaca7818" ma:termSetId="b67df0ae-2afd-4560-9a75-ba501adaba98" ma:anchorId="00000000-0000-0000-0000-000000000000" ma:open="false" ma:isKeyword="false">
      <xsd:complexType>
        <xsd:sequence>
          <xsd:element ref="pc:Terms" minOccurs="0" maxOccurs="1"/>
        </xsd:sequence>
      </xsd:complexType>
    </xsd:element>
    <xsd:element name="g33d00b4226947edb2f1ed5cfa58cce0" ma:index="29" nillable="true" ma:taxonomy="true" ma:internalName="g33d00b4226947edb2f1ed5cfa58cce0" ma:taxonomyFieldName="dmsBusinessUnit" ma:displayName="Business Unit" ma:readOnly="false" ma:default="" ma:fieldId="{033d00b4-2269-47ed-b2f1-ed5cfa58cce0}" ma:taxonomyMulti="true" ma:sspId="9a869bce-824b-44a8-9d16-e7a0aaca7818" ma:termSetId="8a703d03-4e8f-44fc-8568-c2453952e43c" ma:anchorId="00000000-0000-0000-0000-000000000000" ma:open="false" ma:isKeyword="false">
      <xsd:complexType>
        <xsd:sequence>
          <xsd:element ref="pc:Terms" minOccurs="0" maxOccurs="1"/>
        </xsd:sequence>
      </xsd:complexType>
    </xsd:element>
    <xsd:element name="kbf92320f31e409e83817642572a9964" ma:index="31" nillable="true" ma:taxonomy="true" ma:internalName="kbf92320f31e409e83817642572a9964" ma:taxonomyFieldName="dmsAccessLevel" ma:displayName="Classification Level" ma:readOnly="false" ma:default="" ma:fieldId="{4bf92320-f31e-409e-8381-7642572a9964}" ma:sspId="9a869bce-824b-44a8-9d16-e7a0aaca7818" ma:termSetId="50588fb6-505e-4448-bbe7-e9664cbe1f93" ma:anchorId="00000000-0000-0000-0000-000000000000" ma:open="false" ma:isKeyword="false">
      <xsd:complexType>
        <xsd:sequence>
          <xsd:element ref="pc:Terms" minOccurs="0" maxOccurs="1"/>
        </xsd:sequence>
      </xsd:complexType>
    </xsd:element>
    <xsd:element name="faae207883544f9ca170ed89c69c9b02" ma:index="33" nillable="true" ma:taxonomy="true" ma:internalName="faae207883544f9ca170ed89c69c9b02" ma:taxonomyFieldName="dmsDocCategory" ma:displayName="DocCategory" ma:readOnly="false" ma:default="" ma:fieldId="{faae2078-8354-4f9c-a170-ed89c69c9b02}" ma:sspId="9a869bce-824b-44a8-9d16-e7a0aaca7818" ma:termSetId="103cfa55-99c1-4147-95e5-ed98c32a1d20"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75ebb12-7f2c-4aa7-aaa6-5224d7c6c8f2" elementFormDefault="qualified">
    <xsd:import namespace="http://schemas.microsoft.com/office/2006/documentManagement/types"/>
    <xsd:import namespace="http://schemas.microsoft.com/office/infopath/2007/PartnerControls"/>
    <xsd:element name="TaxCatchAll" ma:index="24" nillable="true" ma:displayName="Taxonomy Catch All Column" ma:description="" ma:hidden="true" ma:list="{464114c2-57a3-429c-9c76-dddf4c34360e}" ma:internalName="TaxCatchAll" ma:showField="CatchAllData" ma:web="7c3288e7-d15a-4453-abfd-d2cc8256f9c2">
      <xsd:complexType>
        <xsd:complexContent>
          <xsd:extension base="dms:MultiChoiceLookup">
            <xsd:sequence>
              <xsd:element name="Value" type="dms:Lookup" maxOccurs="unbounded" minOccurs="0" nillable="true"/>
            </xsd:sequence>
          </xsd:extension>
        </xsd:complexContent>
      </xsd:complexType>
    </xsd:element>
    <xsd:element name="TaxCatchAllLabel" ma:index="26" nillable="true" ma:displayName="Taxonomy Catch All Column1" ma:description="" ma:hidden="true" ma:list="{464114c2-57a3-429c-9c76-dddf4c34360e}" ma:internalName="TaxCatchAllLabel" ma:readOnly="true" ma:showField="CatchAllDataLabel" ma:web="7c3288e7-d15a-4453-abfd-d2cc8256f9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5E3DEEA-672F-4F71-872D-DCF3BDC69356}">
  <ds:schemaRefs>
    <ds:schemaRef ds:uri="http://schemas.microsoft.com/sharepoint/v3/contenttype/forms"/>
  </ds:schemaRefs>
</ds:datastoreItem>
</file>

<file path=customXml/itemProps2.xml><?xml version="1.0" encoding="utf-8"?>
<ds:datastoreItem xmlns:ds="http://schemas.openxmlformats.org/officeDocument/2006/customXml" ds:itemID="{604B135B-4F18-4F96-96F4-A3CCFF431953}">
  <ds:schemaRefs>
    <ds:schemaRef ds:uri="7c3288e7-d15a-4453-abfd-d2cc8256f9c2"/>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b75ebb12-7f2c-4aa7-aaa6-5224d7c6c8f2"/>
    <ds:schemaRef ds:uri="http://www.w3.org/XML/1998/namespace"/>
    <ds:schemaRef ds:uri="http://purl.org/dc/dcmitype/"/>
  </ds:schemaRefs>
</ds:datastoreItem>
</file>

<file path=customXml/itemProps3.xml><?xml version="1.0" encoding="utf-8"?>
<ds:datastoreItem xmlns:ds="http://schemas.openxmlformats.org/officeDocument/2006/customXml" ds:itemID="{873C5E1A-ED36-4DD0-BF7B-71F85B3ED7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3288e7-d15a-4453-abfd-d2cc8256f9c2"/>
    <ds:schemaRef ds:uri="b75ebb12-7f2c-4aa7-aaa6-5224d7c6c8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609</Words>
  <Application>Microsoft Office PowerPoint</Application>
  <PresentationFormat>On-screen Show (16:9)</PresentationFormat>
  <Paragraphs>140</Paragraphs>
  <Slides>14</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Avenir Book</vt:lpstr>
      <vt:lpstr>Brandon Text Medium</vt:lpstr>
      <vt:lpstr>Calibri</vt:lpstr>
      <vt:lpstr>Thème Office</vt:lpstr>
      <vt:lpstr>SMAP for crisis management</vt:lpstr>
      <vt:lpstr>Rationale</vt:lpstr>
      <vt:lpstr>Social Media Analysis Platform (SMAP)</vt:lpstr>
      <vt:lpstr>Goal of SMAP practical training</vt:lpstr>
      <vt:lpstr>SMAP Training’s Schedule</vt:lpstr>
      <vt:lpstr>SMAP’S Main functions</vt:lpstr>
      <vt:lpstr>terminology</vt:lpstr>
      <vt:lpstr>Hands on Exercises </vt:lpstr>
      <vt:lpstr>Hands on: SMAP portal</vt:lpstr>
      <vt:lpstr>Dashboard</vt:lpstr>
      <vt:lpstr>Hands on:</vt:lpstr>
      <vt:lpstr>Results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antoine.leger@thalesgroup.com</dc:creator>
  <cp:lastModifiedBy>Ludwig Kastner</cp:lastModifiedBy>
  <cp:revision>504</cp:revision>
  <cp:lastPrinted>2017-09-05T06:36:20Z</cp:lastPrinted>
  <dcterms:created xsi:type="dcterms:W3CDTF">2015-10-12T13:00:17Z</dcterms:created>
  <dcterms:modified xsi:type="dcterms:W3CDTF">2018-09-25T12:25:07Z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0x010100F258BD77CB974E94A9AB9AF320D69C3300C338F9AF36CAED449951814C78062A32</vt:lpwstr>
  </property>
</Properties>
</file>