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70" r:id="rId5"/>
    <p:sldId id="290" r:id="rId6"/>
    <p:sldId id="288" r:id="rId7"/>
    <p:sldId id="291" r:id="rId8"/>
    <p:sldId id="292" r:id="rId9"/>
    <p:sldId id="293" r:id="rId10"/>
    <p:sldId id="294" r:id="rId11"/>
    <p:sldId id="298" r:id="rId12"/>
    <p:sldId id="295" r:id="rId13"/>
    <p:sldId id="296" r:id="rId14"/>
    <p:sldId id="297" r:id="rId15"/>
    <p:sldId id="300" r:id="rId16"/>
    <p:sldId id="299" r:id="rId17"/>
    <p:sldId id="272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E"/>
    <a:srgbClr val="F3B329"/>
    <a:srgbClr val="282829"/>
    <a:srgbClr val="053451"/>
    <a:srgbClr val="595959"/>
    <a:srgbClr val="9C9E9F"/>
    <a:srgbClr val="1F497E"/>
    <a:srgbClr val="0F497E"/>
    <a:srgbClr val="FFC71E"/>
    <a:srgbClr val="FFC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13"/>
    <p:restoredTop sz="82872" autoAdjust="0"/>
  </p:normalViewPr>
  <p:slideViewPr>
    <p:cSldViewPr snapToGrid="0" snapToObjects="1">
      <p:cViewPr varScale="1">
        <p:scale>
          <a:sx n="116" d="100"/>
          <a:sy n="116" d="100"/>
        </p:scale>
        <p:origin x="720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ppl Sebastian" userId="eda77339-d8b5-4c5a-b07b-f7fc705787d2" providerId="ADAL" clId="{A945FE5E-A25E-494B-B2D2-865CD27E20B5}"/>
    <pc:docChg chg="custSel modSld">
      <pc:chgData name="Sippl Sebastian" userId="eda77339-d8b5-4c5a-b07b-f7fc705787d2" providerId="ADAL" clId="{A945FE5E-A25E-494B-B2D2-865CD27E20B5}" dt="2019-06-13T11:01:42.915" v="54" actId="1076"/>
      <pc:docMkLst>
        <pc:docMk/>
      </pc:docMkLst>
      <pc:sldChg chg="addSp delSp modSp">
        <pc:chgData name="Sippl Sebastian" userId="eda77339-d8b5-4c5a-b07b-f7fc705787d2" providerId="ADAL" clId="{A945FE5E-A25E-494B-B2D2-865CD27E20B5}" dt="2019-06-13T11:01:42.915" v="54" actId="1076"/>
        <pc:sldMkLst>
          <pc:docMk/>
          <pc:sldMk cId="1694900232" sldId="270"/>
        </pc:sldMkLst>
        <pc:spChg chg="del mod">
          <ac:chgData name="Sippl Sebastian" userId="eda77339-d8b5-4c5a-b07b-f7fc705787d2" providerId="ADAL" clId="{A945FE5E-A25E-494B-B2D2-865CD27E20B5}" dt="2019-06-13T11:01:27.307" v="51" actId="478"/>
          <ac:spMkLst>
            <pc:docMk/>
            <pc:sldMk cId="1694900232" sldId="270"/>
            <ac:spMk id="4" creationId="{00000000-0000-0000-0000-000000000000}"/>
          </ac:spMkLst>
        </pc:spChg>
        <pc:spChg chg="del mod">
          <ac:chgData name="Sippl Sebastian" userId="eda77339-d8b5-4c5a-b07b-f7fc705787d2" providerId="ADAL" clId="{A945FE5E-A25E-494B-B2D2-865CD27E20B5}" dt="2019-06-13T11:01:28.771" v="52" actId="478"/>
          <ac:spMkLst>
            <pc:docMk/>
            <pc:sldMk cId="1694900232" sldId="270"/>
            <ac:spMk id="5" creationId="{00000000-0000-0000-0000-000000000000}"/>
          </ac:spMkLst>
        </pc:spChg>
        <pc:spChg chg="add mod">
          <ac:chgData name="Sippl Sebastian" userId="eda77339-d8b5-4c5a-b07b-f7fc705787d2" providerId="ADAL" clId="{A945FE5E-A25E-494B-B2D2-865CD27E20B5}" dt="2019-06-13T11:01:33.397" v="53" actId="1076"/>
          <ac:spMkLst>
            <pc:docMk/>
            <pc:sldMk cId="1694900232" sldId="270"/>
            <ac:spMk id="10" creationId="{689E0429-DCBE-4085-A8E1-BC6BB63F34CD}"/>
          </ac:spMkLst>
        </pc:spChg>
        <pc:spChg chg="add mod">
          <ac:chgData name="Sippl Sebastian" userId="eda77339-d8b5-4c5a-b07b-f7fc705787d2" providerId="ADAL" clId="{A945FE5E-A25E-494B-B2D2-865CD27E20B5}" dt="2019-06-13T11:01:42.915" v="54" actId="1076"/>
          <ac:spMkLst>
            <pc:docMk/>
            <pc:sldMk cId="1694900232" sldId="270"/>
            <ac:spMk id="11" creationId="{357ED6F0-AAD7-46C3-9B6F-1B5400FEB3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7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06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Director -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 Petiet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peter.petiet@tno.nl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Technical Coordinator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Marcel van Berlo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marcel.vanberlo@tno.nl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External Cooperation Manager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Michael Löscher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loescher@arttic.eu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schemeClr val="bg1"/>
                </a:solidFill>
              </a:rPr>
              <a:t>Programme</a:t>
            </a:r>
            <a:r>
              <a:rPr lang="en-US" sz="800" dirty="0">
                <a:solidFill>
                  <a:schemeClr val="bg1"/>
                </a:solidFill>
              </a:rPr>
              <a:t>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/>
              <a:t>Crowdtasker</a:t>
            </a:r>
            <a:r>
              <a:rPr lang="en-GB" sz="4400" dirty="0"/>
              <a:t> Mobile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APP Handbook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235795-E5E3-4F5E-94B1-FD96A394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5" y="1235898"/>
            <a:ext cx="1357275" cy="13572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AE1DB9-4B96-4832-B404-224308115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87" y="1516262"/>
            <a:ext cx="3640070" cy="887421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9E0429-DCBE-4085-A8E1-BC6BB63F34CD}"/>
              </a:ext>
            </a:extLst>
          </p:cNvPr>
          <p:cNvSpPr txBox="1">
            <a:spLocks/>
          </p:cNvSpPr>
          <p:nvPr/>
        </p:nvSpPr>
        <p:spPr>
          <a:xfrm>
            <a:off x="1245109" y="4340970"/>
            <a:ext cx="7532191" cy="399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</a:t>
            </a:r>
            <a:r>
              <a:rPr lang="en-GB" sz="1400" dirty="0" err="1"/>
              <a:t>ebastian</a:t>
            </a:r>
            <a:r>
              <a:rPr lang="en-GB" sz="1400" dirty="0"/>
              <a:t> Sippl (Technical Expert) &amp; Daniel Auferbauer (Scientific Advisor)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57ED6F0-AAD7-46C3-9B6F-1B5400FEB3C6}"/>
              </a:ext>
            </a:extLst>
          </p:cNvPr>
          <p:cNvSpPr txBox="1">
            <a:spLocks/>
          </p:cNvSpPr>
          <p:nvPr/>
        </p:nvSpPr>
        <p:spPr>
          <a:xfrm>
            <a:off x="1146255" y="4762238"/>
            <a:ext cx="7532191" cy="350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Eisenerz, Austria, 2019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3200F6F-5E02-4802-8602-0E75E4743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CB11C2-DC78-4A1D-B728-0CF6C4EDC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316AB1-5CE5-46E4-B5D6-6944CAAF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CROWDTASKER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56F269-0538-4CEF-B991-646F8C1586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TASK DETAILS/</a:t>
            </a:r>
            <a:r>
              <a:rPr lang="de-DE" dirty="0" err="1"/>
              <a:t>Execution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EAA77C9-153D-4FA4-BFFB-305CB077AE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screen </a:t>
            </a:r>
            <a:r>
              <a:rPr lang="de-DE" dirty="0" err="1"/>
              <a:t>shows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a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press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button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a </a:t>
            </a:r>
            <a:r>
              <a:rPr lang="de-DE" dirty="0" err="1"/>
              <a:t>task</a:t>
            </a:r>
            <a:r>
              <a:rPr lang="de-DE" dirty="0"/>
              <a:t>,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executed</a:t>
            </a:r>
            <a:r>
              <a:rPr lang="de-DE" dirty="0"/>
              <a:t>. After </a:t>
            </a:r>
            <a:r>
              <a:rPr lang="de-DE" dirty="0" err="1"/>
              <a:t>executing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send </a:t>
            </a:r>
            <a:r>
              <a:rPr lang="de-DE" dirty="0" err="1"/>
              <a:t>button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transmit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report.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2970D2-9EC0-43F4-A93A-86DD1EAD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65" y="2151143"/>
            <a:ext cx="1252777" cy="19866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BC82CF-B67D-48F5-A5C6-EBC346AF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43" y="2151141"/>
            <a:ext cx="1252777" cy="19866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CB0FBEA-8EDA-417B-B178-89F9DA272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048" y="2151140"/>
            <a:ext cx="1252777" cy="198668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E8CD22A8-CB53-40A8-92D6-FC942D9DD83F}"/>
              </a:ext>
            </a:extLst>
          </p:cNvPr>
          <p:cNvSpPr/>
          <p:nvPr/>
        </p:nvSpPr>
        <p:spPr>
          <a:xfrm>
            <a:off x="1756590" y="3693568"/>
            <a:ext cx="335500" cy="3399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F45193AA-235D-4DF1-A380-E1C652447E94}"/>
              </a:ext>
            </a:extLst>
          </p:cNvPr>
          <p:cNvSpPr/>
          <p:nvPr/>
        </p:nvSpPr>
        <p:spPr>
          <a:xfrm>
            <a:off x="2282663" y="2983480"/>
            <a:ext cx="827297" cy="2803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79A7627-2B8A-47F5-A78F-8B13D73530A2}"/>
              </a:ext>
            </a:extLst>
          </p:cNvPr>
          <p:cNvSpPr/>
          <p:nvPr/>
        </p:nvSpPr>
        <p:spPr>
          <a:xfrm>
            <a:off x="4056877" y="3769141"/>
            <a:ext cx="274843" cy="1821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CE015CFF-FFD4-4AD6-82B2-66BED844567E}"/>
              </a:ext>
            </a:extLst>
          </p:cNvPr>
          <p:cNvSpPr/>
          <p:nvPr/>
        </p:nvSpPr>
        <p:spPr>
          <a:xfrm>
            <a:off x="4546926" y="2982582"/>
            <a:ext cx="827297" cy="2803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18ECEFA-EA9A-4572-BE33-A62E612276EA}"/>
              </a:ext>
            </a:extLst>
          </p:cNvPr>
          <p:cNvSpPr/>
          <p:nvPr/>
        </p:nvSpPr>
        <p:spPr>
          <a:xfrm>
            <a:off x="6314869" y="3739406"/>
            <a:ext cx="274843" cy="1821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42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7A79719-A536-4194-B8C4-D3CBCBC0C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01B20F-A49A-415F-B633-5253EA7B5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F45E90-FCFF-4C96-8ED9-46DEF604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CROWDTASKER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5C06A7-CCB2-4B33-B30C-C342661C9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ALERTS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8D9F55E-3A63-4657-A0BE-38F3A8016F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all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alerts</a:t>
            </a:r>
            <a:r>
              <a:rPr lang="de-DE" dirty="0"/>
              <a:t> </a:t>
            </a:r>
            <a:r>
              <a:rPr lang="de-DE" dirty="0" err="1"/>
              <a:t>tap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alerts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apps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menu</a:t>
            </a:r>
            <a:r>
              <a:rPr lang="de-DE" dirty="0"/>
              <a:t>. The </a:t>
            </a:r>
            <a:r>
              <a:rPr lang="de-DE" dirty="0" err="1"/>
              <a:t>menu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. </a:t>
            </a:r>
            <a:r>
              <a:rPr lang="de-DE" dirty="0" err="1"/>
              <a:t>When</a:t>
            </a:r>
            <a:r>
              <a:rPr lang="de-DE" dirty="0"/>
              <a:t> an alert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(via </a:t>
            </a:r>
            <a:r>
              <a:rPr lang="de-DE" dirty="0" err="1"/>
              <a:t>menu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tapping</a:t>
            </a:r>
            <a:r>
              <a:rPr lang="de-DE" dirty="0"/>
              <a:t>),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will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alert.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76DC55-D2C5-4DA4-8CCA-B3375D1A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24" y="1912524"/>
            <a:ext cx="1291902" cy="27273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AF597F-8A86-411D-92D9-F5047D6B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650" y="1912524"/>
            <a:ext cx="1291902" cy="27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A4001B6-752E-4FAB-BB1A-50228417C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4BF094-C383-4D83-B961-E209A8F91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43C861-0447-4661-8A0E-9C7E4471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r>
              <a:rPr lang="de-DE" dirty="0"/>
              <a:t>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6933B2-40A5-4012-9B48-DD8F9EE87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Activities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F552026-FA5F-4742-B0E4-A58BBB3A0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„</a:t>
            </a:r>
            <a:r>
              <a:rPr lang="de-DE" dirty="0" err="1"/>
              <a:t>activities</a:t>
            </a:r>
            <a:r>
              <a:rPr lang="de-DE" dirty="0"/>
              <a:t>“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feedbacks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CrowdTasker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and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still </a:t>
            </a:r>
            <a:r>
              <a:rPr lang="de-DE" dirty="0" err="1"/>
              <a:t>waiting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(due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unavailability</a:t>
            </a:r>
            <a:r>
              <a:rPr lang="de-DE" dirty="0"/>
              <a:t>). „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“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completed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, </a:t>
            </a:r>
            <a:r>
              <a:rPr lang="de-DE" dirty="0" err="1"/>
              <a:t>unsent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</a:t>
            </a:r>
            <a:r>
              <a:rPr lang="de-DE" dirty="0" err="1"/>
              <a:t>waiting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28C9C87-0072-4797-8FB0-AC6084CE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9" y="2410713"/>
            <a:ext cx="1789754" cy="152129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60CCD0D-AAD0-4590-BB7A-528DCA3B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29" y="2211048"/>
            <a:ext cx="1493808" cy="1055347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E4EBAB2-B535-4433-AB1F-EE5170287E71}"/>
              </a:ext>
            </a:extLst>
          </p:cNvPr>
          <p:cNvSpPr/>
          <p:nvPr/>
        </p:nvSpPr>
        <p:spPr>
          <a:xfrm>
            <a:off x="2416152" y="2872830"/>
            <a:ext cx="894377" cy="2803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75135D1C-184D-4B18-9B40-15E1DBFD9533}"/>
              </a:ext>
            </a:extLst>
          </p:cNvPr>
          <p:cNvSpPr/>
          <p:nvPr/>
        </p:nvSpPr>
        <p:spPr>
          <a:xfrm>
            <a:off x="2447333" y="3203354"/>
            <a:ext cx="2858857" cy="2803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AB17DE6-05C9-40FB-9E12-A37FDE498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424" y="3012993"/>
            <a:ext cx="2079883" cy="10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C5F1FFA-E0ED-48F8-9DBF-4FF43727B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A85DF2-8262-4EA4-8DFC-455A924D2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92B395-66B6-40CD-BF6A-BC5D9D61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r>
              <a:rPr lang="de-DE" dirty="0"/>
              <a:t>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F960F0-2EA2-446C-8C8B-13D9BB5B4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Notifications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58DA15-ECBC-4F01-9D55-CBD75FF2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90" y="2198009"/>
            <a:ext cx="2593515" cy="5871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14AF2E-1A63-411B-8935-ABE8D4E5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68" y="2807081"/>
            <a:ext cx="2348576" cy="5871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BCE6B9-45AE-4AED-93AA-1C4E9D72D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544" y="3394225"/>
            <a:ext cx="2359894" cy="585057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F77F4A-736B-455B-945E-2820ECFE46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Whenever</a:t>
            </a:r>
            <a:r>
              <a:rPr lang="de-DE" dirty="0"/>
              <a:t> a </a:t>
            </a:r>
            <a:r>
              <a:rPr lang="de-DE" dirty="0" err="1"/>
              <a:t>event</a:t>
            </a:r>
            <a:r>
              <a:rPr lang="de-DE" dirty="0"/>
              <a:t>,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alert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updated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receive</a:t>
            </a:r>
            <a:r>
              <a:rPr lang="de-DE" dirty="0"/>
              <a:t> a </a:t>
            </a:r>
            <a:r>
              <a:rPr lang="de-DE" dirty="0" err="1"/>
              <a:t>notification</a:t>
            </a:r>
            <a:r>
              <a:rPr lang="de-DE" dirty="0"/>
              <a:t> on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updated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notification</a:t>
            </a:r>
            <a:r>
              <a:rPr lang="de-DE" dirty="0"/>
              <a:t>. The </a:t>
            </a:r>
            <a:r>
              <a:rPr lang="de-DE" dirty="0" err="1"/>
              <a:t>app</a:t>
            </a:r>
            <a:r>
              <a:rPr lang="de-DE" dirty="0"/>
              <a:t> will </a:t>
            </a:r>
            <a:r>
              <a:rPr lang="de-DE" dirty="0" err="1"/>
              <a:t>automagically</a:t>
            </a:r>
            <a:r>
              <a:rPr lang="de-DE" dirty="0"/>
              <a:t> open and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screen(Event </a:t>
            </a:r>
            <a:r>
              <a:rPr lang="de-DE" dirty="0" err="1"/>
              <a:t>detail</a:t>
            </a:r>
            <a:r>
              <a:rPr lang="de-DE" dirty="0"/>
              <a:t>, Task </a:t>
            </a:r>
            <a:r>
              <a:rPr lang="de-DE" dirty="0" err="1"/>
              <a:t>detail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alert </a:t>
            </a:r>
            <a:r>
              <a:rPr lang="de-DE" dirty="0" err="1"/>
              <a:t>detail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076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3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 Mobile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Overview - Strategy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EC2E34-8F8E-409A-BBE8-07E9F6BFC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dirty="0" err="1"/>
              <a:t>CrowdTasker</a:t>
            </a:r>
            <a:r>
              <a:rPr lang="en-US" dirty="0"/>
              <a:t> will periodically notify you about new events if you qualify for them.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Possible qualifiers for a CrowdTasker event are:</a:t>
            </a:r>
          </a:p>
          <a:p>
            <a:pPr marL="285750" indent="-285750">
              <a:buFontTx/>
              <a:buChar char="-"/>
            </a:pPr>
            <a:r>
              <a:rPr lang="en-US" dirty="0"/>
              <a:t>Being in the area of the event (or having been there while the event is active). 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possess all necessary skills (languages and / or medical skills).</a:t>
            </a:r>
          </a:p>
          <a:p>
            <a:endParaRPr lang="en-US" dirty="0"/>
          </a:p>
          <a:p>
            <a:r>
              <a:rPr lang="en-US" dirty="0"/>
              <a:t>Please note that the operator decides if and which restrictions are applied to an event. </a:t>
            </a:r>
          </a:p>
        </p:txBody>
      </p:sp>
    </p:spTree>
    <p:extLst>
      <p:ext uri="{BB962C8B-B14F-4D97-AF65-F5344CB8AC3E}">
        <p14:creationId xmlns:p14="http://schemas.microsoft.com/office/powerpoint/2010/main" val="413651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A839CC9-4D49-4A97-BD24-2F9CB9E2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4" y="1944345"/>
            <a:ext cx="1430369" cy="291383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F393A5-F74E-4833-9E97-538AF4B1B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816C7A-8BB3-474E-A4A6-01B7080D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r>
              <a:rPr lang="de-DE" dirty="0"/>
              <a:t>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05D28E-925A-423F-B6CB-63BFE88F9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Registration and </a:t>
            </a:r>
            <a:r>
              <a:rPr lang="de-DE" dirty="0" err="1"/>
              <a:t>login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1EB25E8-7A5A-484B-BFDF-F3964A38F8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CrowdTasker</a:t>
            </a:r>
            <a:r>
              <a:rPr lang="de-DE" dirty="0"/>
              <a:t> mobile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register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activate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link in </a:t>
            </a:r>
            <a:r>
              <a:rPr lang="de-DE" dirty="0" err="1"/>
              <a:t>the</a:t>
            </a:r>
            <a:r>
              <a:rPr lang="de-DE" dirty="0"/>
              <a:t> Email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receive</a:t>
            </a:r>
            <a:r>
              <a:rPr lang="de-DE" dirty="0"/>
              <a:t>.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logging</a:t>
            </a:r>
            <a:r>
              <a:rPr lang="de-DE" dirty="0"/>
              <a:t> in,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accept</a:t>
            </a:r>
            <a:r>
              <a:rPr lang="de-DE" dirty="0"/>
              <a:t> all </a:t>
            </a:r>
            <a:r>
              <a:rPr lang="de-DE" dirty="0" err="1"/>
              <a:t>demanded</a:t>
            </a:r>
            <a:r>
              <a:rPr lang="de-DE" dirty="0"/>
              <a:t> </a:t>
            </a:r>
            <a:r>
              <a:rPr lang="de-DE" dirty="0" err="1"/>
              <a:t>permissions</a:t>
            </a:r>
            <a:r>
              <a:rPr lang="de-DE" dirty="0"/>
              <a:t>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D76E901-15DA-4133-A40B-1D8FB902F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814" y="1961566"/>
            <a:ext cx="1402756" cy="2909351"/>
          </a:xfrm>
          <a:prstGeom prst="rect">
            <a:avLst/>
          </a:prstGeom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7CE310F7-1EDC-4FEF-A8F3-524B1B83980C}"/>
              </a:ext>
            </a:extLst>
          </p:cNvPr>
          <p:cNvSpPr/>
          <p:nvPr/>
        </p:nvSpPr>
        <p:spPr>
          <a:xfrm>
            <a:off x="2004637" y="3202643"/>
            <a:ext cx="656530" cy="506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60C285F5-15AE-40D1-B851-BD6CBC007992}"/>
              </a:ext>
            </a:extLst>
          </p:cNvPr>
          <p:cNvSpPr/>
          <p:nvPr/>
        </p:nvSpPr>
        <p:spPr>
          <a:xfrm>
            <a:off x="4462822" y="3188784"/>
            <a:ext cx="656530" cy="506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D1F7EFB-932F-480E-A6A1-290F82E39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56" y="3130049"/>
            <a:ext cx="689878" cy="620394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CF8066A9-DA91-4294-9248-8ECA2B2F8C62}"/>
              </a:ext>
            </a:extLst>
          </p:cNvPr>
          <p:cNvSpPr/>
          <p:nvPr/>
        </p:nvSpPr>
        <p:spPr>
          <a:xfrm>
            <a:off x="1255008" y="3798781"/>
            <a:ext cx="402213" cy="1628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D6F54E-8C34-44F6-9194-9D70EB8A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AA3F809-29AB-4B27-B3A3-EE720A1998FC}"/>
              </a:ext>
            </a:extLst>
          </p:cNvPr>
          <p:cNvSpPr txBox="1"/>
          <p:nvPr/>
        </p:nvSpPr>
        <p:spPr>
          <a:xfrm>
            <a:off x="5368777" y="3779558"/>
            <a:ext cx="83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Click link </a:t>
            </a:r>
            <a:br>
              <a:rPr lang="de-DE" sz="1400" dirty="0"/>
            </a:br>
            <a:r>
              <a:rPr lang="de-DE" sz="1400" dirty="0"/>
              <a:t>in Email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3BEB681E-C547-4113-902A-FB4BD78D9C08}"/>
              </a:ext>
            </a:extLst>
          </p:cNvPr>
          <p:cNvSpPr/>
          <p:nvPr/>
        </p:nvSpPr>
        <p:spPr>
          <a:xfrm>
            <a:off x="6240831" y="3188784"/>
            <a:ext cx="656530" cy="506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3EA970F-033A-4895-9578-9D63ACD29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151" y="1961566"/>
            <a:ext cx="1415696" cy="29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1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F393A5-F74E-4833-9E97-538AF4B1B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816C7A-8BB3-474E-A4A6-01B7080D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r>
              <a:rPr lang="de-DE" dirty="0"/>
              <a:t>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05D28E-925A-423F-B6CB-63BFE88F9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Main Screen + Main Menu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1EB25E8-7A5A-484B-BFDF-F3964A38F8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D6F54E-8C34-44F6-9194-9D70EB8A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3DDDCB6-18B4-40B7-9B6C-0D970E09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93" y="1134503"/>
            <a:ext cx="1448025" cy="305694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A07B1D3-63C2-4D94-8980-02C904A8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42" y="1206787"/>
            <a:ext cx="1448026" cy="305694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BF6A20F4-18FE-4E36-BEE0-D35AA289246E}"/>
              </a:ext>
            </a:extLst>
          </p:cNvPr>
          <p:cNvSpPr txBox="1"/>
          <p:nvPr/>
        </p:nvSpPr>
        <p:spPr>
          <a:xfrm>
            <a:off x="2383456" y="1206787"/>
            <a:ext cx="1793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After </a:t>
            </a:r>
            <a:r>
              <a:rPr lang="de-DE" sz="1400" dirty="0" err="1"/>
              <a:t>logging</a:t>
            </a:r>
            <a:r>
              <a:rPr lang="de-DE" sz="1400" dirty="0"/>
              <a:t> in </a:t>
            </a:r>
            <a:r>
              <a:rPr lang="de-DE" sz="1400" dirty="0" err="1"/>
              <a:t>you</a:t>
            </a:r>
            <a:r>
              <a:rPr lang="de-DE" sz="1400" dirty="0"/>
              <a:t>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 err="1"/>
              <a:t>redirected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event</a:t>
            </a:r>
            <a:r>
              <a:rPr lang="de-DE" sz="1400" dirty="0"/>
              <a:t> </a:t>
            </a:r>
            <a:r>
              <a:rPr lang="de-DE" sz="1400" dirty="0" err="1"/>
              <a:t>overview</a:t>
            </a:r>
            <a:r>
              <a:rPr lang="de-DE" sz="1400" dirty="0"/>
              <a:t> screen.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A61F671-ADE2-4642-B7B4-3846AFB6D7DB}"/>
              </a:ext>
            </a:extLst>
          </p:cNvPr>
          <p:cNvSpPr/>
          <p:nvPr/>
        </p:nvSpPr>
        <p:spPr>
          <a:xfrm>
            <a:off x="5788236" y="1263280"/>
            <a:ext cx="240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access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main</a:t>
            </a:r>
            <a:r>
              <a:rPr lang="de-DE" sz="1400" dirty="0"/>
              <a:t> </a:t>
            </a:r>
            <a:r>
              <a:rPr lang="de-DE" sz="1400" dirty="0" err="1"/>
              <a:t>menu</a:t>
            </a:r>
            <a:r>
              <a:rPr lang="de-DE" sz="1400" dirty="0"/>
              <a:t> </a:t>
            </a:r>
            <a:r>
              <a:rPr lang="de-DE" sz="1400" dirty="0" err="1"/>
              <a:t>swipe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left</a:t>
            </a:r>
            <a:r>
              <a:rPr lang="de-DE" sz="1400" dirty="0"/>
              <a:t> </a:t>
            </a:r>
            <a:r>
              <a:rPr lang="de-DE" sz="1400" dirty="0" err="1"/>
              <a:t>side</a:t>
            </a:r>
            <a:r>
              <a:rPr lang="de-DE" sz="1400" dirty="0"/>
              <a:t>, </a:t>
            </a:r>
            <a:r>
              <a:rPr lang="de-DE" sz="1400" dirty="0" err="1"/>
              <a:t>or</a:t>
            </a:r>
            <a:r>
              <a:rPr lang="de-DE" sz="1400" dirty="0"/>
              <a:t> press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top </a:t>
            </a:r>
            <a:r>
              <a:rPr lang="de-DE" sz="1400" dirty="0" err="1"/>
              <a:t>left</a:t>
            </a:r>
            <a:r>
              <a:rPr lang="de-DE" sz="1400" dirty="0"/>
              <a:t> </a:t>
            </a:r>
            <a:r>
              <a:rPr lang="de-DE" sz="1400" dirty="0" err="1"/>
              <a:t>menu</a:t>
            </a:r>
            <a:r>
              <a:rPr lang="de-DE" sz="1400" dirty="0"/>
              <a:t> </a:t>
            </a:r>
            <a:r>
              <a:rPr lang="de-DE" sz="1400" dirty="0" err="1"/>
              <a:t>button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79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2FFFA87-67BF-4620-A9EE-9FB835218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4B7831-3F55-4379-AA6D-B28609810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503AD3-F219-41DF-9E2B-DF89E815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r>
              <a:rPr lang="de-DE" dirty="0"/>
              <a:t>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AC8241-A9CE-4C20-9A34-4B317AAB0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PROFILE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F27A94-CECD-4844-88C0-BFBDD309C4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0277" y="1320333"/>
            <a:ext cx="2700596" cy="2661415"/>
          </a:xfrm>
        </p:spPr>
        <p:txBody>
          <a:bodyPr/>
          <a:lstStyle/>
          <a:p>
            <a:r>
              <a:rPr lang="de-DE" dirty="0"/>
              <a:t>After </a:t>
            </a:r>
            <a:r>
              <a:rPr lang="de-DE" dirty="0" err="1"/>
              <a:t>registering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do so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„Profile“ </a:t>
            </a:r>
            <a:r>
              <a:rPr lang="de-DE" dirty="0" err="1"/>
              <a:t>option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menu</a:t>
            </a:r>
            <a:r>
              <a:rPr lang="de-DE" dirty="0"/>
              <a:t>. Enter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possessed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 and spoken </a:t>
            </a:r>
            <a:r>
              <a:rPr lang="de-DE" dirty="0" err="1"/>
              <a:t>languages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Those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receive</a:t>
            </a:r>
            <a:r>
              <a:rPr lang="de-DE" dirty="0"/>
              <a:t> an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not.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F73FD26-62D3-4CCC-B8EA-417806BD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72" y="1020005"/>
            <a:ext cx="2029400" cy="32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7C9EE9-75C9-4ABF-8866-85E88FE1B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3BC31A-51D9-429E-B438-B0326FF7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CDD7EF-6DE9-440F-8D10-98CFC2CE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CROWDTASKER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05C9EE-18A3-4603-B15E-B9A259C1A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Events screen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809357D-CCAB-4D7B-B1DD-8610890275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a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open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an </a:t>
            </a:r>
            <a:r>
              <a:rPr lang="de-DE" dirty="0" err="1"/>
              <a:t>event</a:t>
            </a:r>
            <a:r>
              <a:rPr lang="de-DE" dirty="0"/>
              <a:t> open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menu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tap</a:t>
            </a:r>
            <a:r>
              <a:rPr lang="de-DE" dirty="0"/>
              <a:t> a </a:t>
            </a:r>
            <a:r>
              <a:rPr lang="de-DE" dirty="0" err="1"/>
              <a:t>polygon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EC62CA-B3A1-4406-875B-747CDD80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48" y="1964777"/>
            <a:ext cx="1514227" cy="28468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E75F92-61A1-4DA2-A504-D9618C9C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828" y="1980418"/>
            <a:ext cx="1514227" cy="2712232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0F7E90E-6658-4AAD-91A7-854B049C1581}"/>
              </a:ext>
            </a:extLst>
          </p:cNvPr>
          <p:cNvSpPr/>
          <p:nvPr/>
        </p:nvSpPr>
        <p:spPr>
          <a:xfrm>
            <a:off x="5454237" y="4127407"/>
            <a:ext cx="335500" cy="3399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63B8FD9-6A09-40ED-920B-2950B5FA71D1}"/>
              </a:ext>
            </a:extLst>
          </p:cNvPr>
          <p:cNvSpPr/>
          <p:nvPr/>
        </p:nvSpPr>
        <p:spPr>
          <a:xfrm>
            <a:off x="1797733" y="2910681"/>
            <a:ext cx="1116506" cy="8784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58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18A99D2-3287-4045-99E5-4211958FC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0D2781-3A82-4063-9EE1-F687A7BAF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9AD506-5A97-4920-B3A0-BAD3442A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CROWDTASKER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6D9A04-3EFB-4D78-98B2-EB8159404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Event Details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BF3628-17ED-42E1-B5B1-961AE9E8EB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detail</a:t>
            </a:r>
            <a:r>
              <a:rPr lang="de-DE" dirty="0"/>
              <a:t> screen </a:t>
            </a:r>
            <a:r>
              <a:rPr lang="de-DE" dirty="0" err="1"/>
              <a:t>shows</a:t>
            </a:r>
            <a:r>
              <a:rPr lang="de-DE" dirty="0"/>
              <a:t> a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and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navigate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screen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post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automagically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 Note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(</a:t>
            </a:r>
            <a:r>
              <a:rPr lang="de-DE" dirty="0" err="1"/>
              <a:t>tasks</a:t>
            </a:r>
            <a:r>
              <a:rPr lang="de-DE" dirty="0"/>
              <a:t>, </a:t>
            </a:r>
            <a:r>
              <a:rPr lang="de-DE" dirty="0" err="1"/>
              <a:t>observations</a:t>
            </a:r>
            <a:r>
              <a:rPr lang="de-DE" dirty="0"/>
              <a:t>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236C91-C70A-4821-8ADD-889D4176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79" y="2075399"/>
            <a:ext cx="1876672" cy="2582161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A908C2A-5AD0-4DE0-8E96-94E124238F1A}"/>
              </a:ext>
            </a:extLst>
          </p:cNvPr>
          <p:cNvSpPr/>
          <p:nvPr/>
        </p:nvSpPr>
        <p:spPr>
          <a:xfrm>
            <a:off x="2737965" y="3956917"/>
            <a:ext cx="1013150" cy="190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DAB54BB-EA7F-433D-899F-FF0A8D0CD3A0}"/>
              </a:ext>
            </a:extLst>
          </p:cNvPr>
          <p:cNvSpPr/>
          <p:nvPr/>
        </p:nvSpPr>
        <p:spPr>
          <a:xfrm>
            <a:off x="2737965" y="4242665"/>
            <a:ext cx="3386541" cy="190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99F2C1F-CEDD-4CD6-B48B-5359BDCE5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129" y="2075399"/>
            <a:ext cx="1226650" cy="216726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DDB4A9B-172D-4D44-B324-186585AB2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955" y="2434381"/>
            <a:ext cx="1226650" cy="21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EEB38E7-6848-4948-A360-CB0E6BE6E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612EA2-4FA5-480E-B4DC-EDA15D9BB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1372EBF-E45A-4E7D-A584-EE56BD7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CROWDTASKER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0AD60D-83E1-4A14-AAAD-1CC0715C0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Observation screen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8ED3CD-8FBC-4773-9CDF-82FFC6B14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3177" y="1338263"/>
            <a:ext cx="6014423" cy="3144837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post</a:t>
            </a:r>
            <a:r>
              <a:rPr lang="de-DE" dirty="0"/>
              <a:t> an </a:t>
            </a:r>
            <a:r>
              <a:rPr lang="de-DE" dirty="0" err="1"/>
              <a:t>observation</a:t>
            </a:r>
            <a:r>
              <a:rPr lang="de-DE" dirty="0"/>
              <a:t>, </a:t>
            </a:r>
            <a:r>
              <a:rPr lang="de-DE" dirty="0" err="1"/>
              <a:t>navigate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screen, </a:t>
            </a:r>
            <a:r>
              <a:rPr lang="de-DE" dirty="0" err="1"/>
              <a:t>fill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and press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button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send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Images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(</a:t>
            </a:r>
            <a:r>
              <a:rPr lang="de-DE" dirty="0" err="1"/>
              <a:t>camera</a:t>
            </a:r>
            <a:r>
              <a:rPr lang="de-DE" dirty="0"/>
              <a:t> will open).</a:t>
            </a:r>
          </a:p>
          <a:p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voice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microphone</a:t>
            </a:r>
            <a:r>
              <a:rPr lang="de-DE" dirty="0"/>
              <a:t> </a:t>
            </a:r>
            <a:r>
              <a:rPr lang="de-DE" dirty="0" err="1"/>
              <a:t>button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Show/</a:t>
            </a:r>
            <a:r>
              <a:rPr lang="de-DE" dirty="0" err="1"/>
              <a:t>hide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button</a:t>
            </a:r>
            <a:r>
              <a:rPr lang="de-DE" dirty="0"/>
              <a:t>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8C9642-EF7A-47E8-9206-598BE7B1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55" y="1147902"/>
            <a:ext cx="1613966" cy="340726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23C9F7AC-3465-48FD-A0B0-3A2074F35160}"/>
              </a:ext>
            </a:extLst>
          </p:cNvPr>
          <p:cNvSpPr/>
          <p:nvPr/>
        </p:nvSpPr>
        <p:spPr>
          <a:xfrm>
            <a:off x="2144221" y="1617813"/>
            <a:ext cx="335500" cy="3399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2A0C722-0171-4607-8E06-7B6A0A29002F}"/>
              </a:ext>
            </a:extLst>
          </p:cNvPr>
          <p:cNvSpPr/>
          <p:nvPr/>
        </p:nvSpPr>
        <p:spPr>
          <a:xfrm>
            <a:off x="1288779" y="2220231"/>
            <a:ext cx="335500" cy="3399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56E73A3-74BF-4C03-BC58-552344A44B45}"/>
              </a:ext>
            </a:extLst>
          </p:cNvPr>
          <p:cNvSpPr/>
          <p:nvPr/>
        </p:nvSpPr>
        <p:spPr>
          <a:xfrm>
            <a:off x="2011118" y="4107663"/>
            <a:ext cx="335500" cy="3399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49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90840F-F902-45F0-B0A4-759607FE3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690300-1720-4F9B-B659-F00C5589B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BAE1C8F-16AF-4822-ABAA-01993B0A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CROWDTASKER MOBILE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9C513D-7E43-478B-977F-A26AC8F32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Tasks Screen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448B632-0F52-4FB7-9F90-2EDBB52D0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open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 </a:t>
            </a:r>
            <a:r>
              <a:rPr lang="de-DE" dirty="0" err="1"/>
              <a:t>task</a:t>
            </a:r>
            <a:r>
              <a:rPr lang="de-DE" dirty="0"/>
              <a:t> open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menu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tap</a:t>
            </a:r>
            <a:r>
              <a:rPr lang="de-DE" dirty="0"/>
              <a:t> a </a:t>
            </a:r>
            <a:r>
              <a:rPr lang="de-DE" dirty="0" err="1"/>
              <a:t>polygon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7EC1BE-F8C8-4EB6-90BF-87CA90DA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54" y="1936155"/>
            <a:ext cx="1330182" cy="28081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C4A5915-B8EC-499B-8488-C0A3DDD51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84" y="1936155"/>
            <a:ext cx="1330182" cy="280816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0F09800-76AA-4712-9363-CD3B418F22F9}"/>
              </a:ext>
            </a:extLst>
          </p:cNvPr>
          <p:cNvSpPr/>
          <p:nvPr/>
        </p:nvSpPr>
        <p:spPr>
          <a:xfrm>
            <a:off x="5454145" y="4103776"/>
            <a:ext cx="335500" cy="3399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7677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4" ma:contentTypeDescription="Crée un document." ma:contentTypeScope="" ma:versionID="40ea3e8d5636641d38fa57a7da6b507a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5d50e433d07bde74c824e23b407a3a60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B135B-4F18-4F96-96F4-A3CCFF431953}">
  <ds:schemaRefs>
    <ds:schemaRef ds:uri="http://purl.org/dc/terms/"/>
    <ds:schemaRef ds:uri="http://schemas.openxmlformats.org/package/2006/metadata/core-properties"/>
    <ds:schemaRef ds:uri="bb180c85-76f3-48e0-b328-7ffec8745cd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107859c-f784-45d5-9a48-227635d9ab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90533D-04C4-4C97-9695-2E7EB3EEE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Bildschirmpräsentation (16:9)</PresentationFormat>
  <Paragraphs>87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Avenir Book</vt:lpstr>
      <vt:lpstr>Brandon Text Medium</vt:lpstr>
      <vt:lpstr>Calibri</vt:lpstr>
      <vt:lpstr>Thème Office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Crowdtasker Mobile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Sippl Sebastian</cp:lastModifiedBy>
  <cp:revision>499</cp:revision>
  <cp:lastPrinted>2017-09-05T06:36:20Z</cp:lastPrinted>
  <dcterms:created xsi:type="dcterms:W3CDTF">2015-10-12T13:00:17Z</dcterms:created>
  <dcterms:modified xsi:type="dcterms:W3CDTF">2019-06-13T11:01:46Z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