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sldIdLst>
    <p:sldId id="289" r:id="rId5"/>
    <p:sldId id="27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290" r:id="rId15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9F38"/>
    <a:srgbClr val="00497E"/>
    <a:srgbClr val="F3B329"/>
    <a:srgbClr val="282829"/>
    <a:srgbClr val="053451"/>
    <a:srgbClr val="595959"/>
    <a:srgbClr val="9C9E9F"/>
    <a:srgbClr val="1F497E"/>
    <a:srgbClr val="0F497E"/>
    <a:srgbClr val="FFC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613"/>
    <p:restoredTop sz="83977" autoAdjust="0"/>
  </p:normalViewPr>
  <p:slideViewPr>
    <p:cSldViewPr snapToGrid="0" snapToObjects="1">
      <p:cViewPr varScale="1">
        <p:scale>
          <a:sx n="117" d="100"/>
          <a:sy n="117" d="100"/>
        </p:scale>
        <p:origin x="690" y="10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ferbauer Daniel" userId="S::daniel.auferbauer@ait.ac.at::990c61a5-bf5a-4980-b2b7-fe38f80649d6" providerId="AD" clId="Web-{09346148-90B6-F9AD-AC56-ADBFEF0244F9}"/>
    <pc:docChg chg="modSld">
      <pc:chgData name="Auferbauer Daniel" userId="S::daniel.auferbauer@ait.ac.at::990c61a5-bf5a-4980-b2b7-fe38f80649d6" providerId="AD" clId="Web-{09346148-90B6-F9AD-AC56-ADBFEF0244F9}" dt="2019-06-13T10:10:16.672" v="23" actId="1076"/>
      <pc:docMkLst>
        <pc:docMk/>
      </pc:docMkLst>
      <pc:sldChg chg="modSp">
        <pc:chgData name="Auferbauer Daniel" userId="S::daniel.auferbauer@ait.ac.at::990c61a5-bf5a-4980-b2b7-fe38f80649d6" providerId="AD" clId="Web-{09346148-90B6-F9AD-AC56-ADBFEF0244F9}" dt="2019-06-13T10:10:16.672" v="23" actId="1076"/>
        <pc:sldMkLst>
          <pc:docMk/>
          <pc:sldMk cId="961322415" sldId="307"/>
        </pc:sldMkLst>
        <pc:spChg chg="mod">
          <ac:chgData name="Auferbauer Daniel" userId="S::daniel.auferbauer@ait.ac.at::990c61a5-bf5a-4980-b2b7-fe38f80649d6" providerId="AD" clId="Web-{09346148-90B6-F9AD-AC56-ADBFEF0244F9}" dt="2019-06-13T10:10:04.032" v="20" actId="20577"/>
          <ac:spMkLst>
            <pc:docMk/>
            <pc:sldMk cId="961322415" sldId="307"/>
            <ac:spMk id="12" creationId="{40027BEE-69D1-47F9-943D-428E5FCF2221}"/>
          </ac:spMkLst>
        </pc:spChg>
        <pc:picChg chg="mod">
          <ac:chgData name="Auferbauer Daniel" userId="S::daniel.auferbauer@ait.ac.at::990c61a5-bf5a-4980-b2b7-fe38f80649d6" providerId="AD" clId="Web-{09346148-90B6-F9AD-AC56-ADBFEF0244F9}" dt="2019-06-13T10:10:16.657" v="22" actId="1076"/>
          <ac:picMkLst>
            <pc:docMk/>
            <pc:sldMk cId="961322415" sldId="307"/>
            <ac:picMk id="7" creationId="{1DF3DE04-774D-4A8C-B129-BD9A9C652C0A}"/>
          </ac:picMkLst>
        </pc:picChg>
        <pc:picChg chg="mod">
          <ac:chgData name="Auferbauer Daniel" userId="S::daniel.auferbauer@ait.ac.at::990c61a5-bf5a-4980-b2b7-fe38f80649d6" providerId="AD" clId="Web-{09346148-90B6-F9AD-AC56-ADBFEF0244F9}" dt="2019-06-13T10:10:16.672" v="23" actId="1076"/>
          <ac:picMkLst>
            <pc:docMk/>
            <pc:sldMk cId="961322415" sldId="307"/>
            <ac:picMk id="8" creationId="{483908C2-BD81-46A5-A184-B3789D330C9E}"/>
          </ac:picMkLst>
        </pc:picChg>
      </pc:sldChg>
    </pc:docChg>
  </pc:docChgLst>
  <pc:docChgLst>
    <pc:chgData name="Sippl Sebastian" userId="eda77339-d8b5-4c5a-b07b-f7fc705787d2" providerId="ADAL" clId="{45431860-CB02-4B2C-A8BD-BDEF645108FB}"/>
    <pc:docChg chg="undo custSel addSld delSld modSld">
      <pc:chgData name="Sippl Sebastian" userId="eda77339-d8b5-4c5a-b07b-f7fc705787d2" providerId="ADAL" clId="{45431860-CB02-4B2C-A8BD-BDEF645108FB}" dt="2019-06-13T10:53:55.438" v="1089" actId="20577"/>
      <pc:docMkLst>
        <pc:docMk/>
      </pc:docMkLst>
      <pc:sldChg chg="modSp del">
        <pc:chgData name="Sippl Sebastian" userId="eda77339-d8b5-4c5a-b07b-f7fc705787d2" providerId="ADAL" clId="{45431860-CB02-4B2C-A8BD-BDEF645108FB}" dt="2019-06-13T06:44:20.101" v="1079" actId="2696"/>
        <pc:sldMkLst>
          <pc:docMk/>
          <pc:sldMk cId="2733032962" sldId="273"/>
        </pc:sldMkLst>
        <pc:spChg chg="mod">
          <ac:chgData name="Sippl Sebastian" userId="eda77339-d8b5-4c5a-b07b-f7fc705787d2" providerId="ADAL" clId="{45431860-CB02-4B2C-A8BD-BDEF645108FB}" dt="2019-06-13T06:12:01.321" v="25" actId="20577"/>
          <ac:spMkLst>
            <pc:docMk/>
            <pc:sldMk cId="2733032962" sldId="273"/>
            <ac:spMk id="4" creationId="{00000000-0000-0000-0000-000000000000}"/>
          </ac:spMkLst>
        </pc:spChg>
      </pc:sldChg>
      <pc:sldChg chg="del">
        <pc:chgData name="Sippl Sebastian" userId="eda77339-d8b5-4c5a-b07b-f7fc705787d2" providerId="ADAL" clId="{45431860-CB02-4B2C-A8BD-BDEF645108FB}" dt="2019-06-13T06:43:58.239" v="1077" actId="2696"/>
        <pc:sldMkLst>
          <pc:docMk/>
          <pc:sldMk cId="1706797292" sldId="276"/>
        </pc:sldMkLst>
      </pc:sldChg>
      <pc:sldChg chg="del">
        <pc:chgData name="Sippl Sebastian" userId="eda77339-d8b5-4c5a-b07b-f7fc705787d2" providerId="ADAL" clId="{45431860-CB02-4B2C-A8BD-BDEF645108FB}" dt="2019-06-13T06:12:43.735" v="30" actId="2696"/>
        <pc:sldMkLst>
          <pc:docMk/>
          <pc:sldMk cId="4193741962" sldId="277"/>
        </pc:sldMkLst>
      </pc:sldChg>
      <pc:sldChg chg="del">
        <pc:chgData name="Sippl Sebastian" userId="eda77339-d8b5-4c5a-b07b-f7fc705787d2" providerId="ADAL" clId="{45431860-CB02-4B2C-A8BD-BDEF645108FB}" dt="2019-06-13T06:44:14.911" v="1078" actId="2696"/>
        <pc:sldMkLst>
          <pc:docMk/>
          <pc:sldMk cId="3139418615" sldId="278"/>
        </pc:sldMkLst>
      </pc:sldChg>
      <pc:sldChg chg="del">
        <pc:chgData name="Sippl Sebastian" userId="eda77339-d8b5-4c5a-b07b-f7fc705787d2" providerId="ADAL" clId="{45431860-CB02-4B2C-A8BD-BDEF645108FB}" dt="2019-06-13T06:44:29.368" v="1080" actId="2696"/>
        <pc:sldMkLst>
          <pc:docMk/>
          <pc:sldMk cId="2266189701" sldId="280"/>
        </pc:sldMkLst>
      </pc:sldChg>
      <pc:sldChg chg="del">
        <pc:chgData name="Sippl Sebastian" userId="eda77339-d8b5-4c5a-b07b-f7fc705787d2" providerId="ADAL" clId="{45431860-CB02-4B2C-A8BD-BDEF645108FB}" dt="2019-06-13T06:12:45.563" v="31" actId="2696"/>
        <pc:sldMkLst>
          <pc:docMk/>
          <pc:sldMk cId="1365405587" sldId="281"/>
        </pc:sldMkLst>
      </pc:sldChg>
      <pc:sldChg chg="del">
        <pc:chgData name="Sippl Sebastian" userId="eda77339-d8b5-4c5a-b07b-f7fc705787d2" providerId="ADAL" clId="{45431860-CB02-4B2C-A8BD-BDEF645108FB}" dt="2019-06-13T06:12:40.346" v="29" actId="2696"/>
        <pc:sldMkLst>
          <pc:docMk/>
          <pc:sldMk cId="1412786123" sldId="283"/>
        </pc:sldMkLst>
      </pc:sldChg>
      <pc:sldChg chg="del">
        <pc:chgData name="Sippl Sebastian" userId="eda77339-d8b5-4c5a-b07b-f7fc705787d2" providerId="ADAL" clId="{45431860-CB02-4B2C-A8BD-BDEF645108FB}" dt="2019-06-13T06:44:31.040" v="1081" actId="2696"/>
        <pc:sldMkLst>
          <pc:docMk/>
          <pc:sldMk cId="433078428" sldId="285"/>
        </pc:sldMkLst>
      </pc:sldChg>
      <pc:sldChg chg="del">
        <pc:chgData name="Sippl Sebastian" userId="eda77339-d8b5-4c5a-b07b-f7fc705787d2" providerId="ADAL" clId="{45431860-CB02-4B2C-A8BD-BDEF645108FB}" dt="2019-06-13T06:12:34.159" v="26" actId="2696"/>
        <pc:sldMkLst>
          <pc:docMk/>
          <pc:sldMk cId="1623420999" sldId="286"/>
        </pc:sldMkLst>
      </pc:sldChg>
      <pc:sldChg chg="del">
        <pc:chgData name="Sippl Sebastian" userId="eda77339-d8b5-4c5a-b07b-f7fc705787d2" providerId="ADAL" clId="{45431860-CB02-4B2C-A8BD-BDEF645108FB}" dt="2019-06-13T06:12:35.877" v="27" actId="2696"/>
        <pc:sldMkLst>
          <pc:docMk/>
          <pc:sldMk cId="883220391" sldId="287"/>
        </pc:sldMkLst>
      </pc:sldChg>
      <pc:sldChg chg="del">
        <pc:chgData name="Sippl Sebastian" userId="eda77339-d8b5-4c5a-b07b-f7fc705787d2" providerId="ADAL" clId="{45431860-CB02-4B2C-A8BD-BDEF645108FB}" dt="2019-06-13T06:12:36.658" v="28" actId="2696"/>
        <pc:sldMkLst>
          <pc:docMk/>
          <pc:sldMk cId="356807135" sldId="288"/>
        </pc:sldMkLst>
      </pc:sldChg>
      <pc:sldChg chg="modSp">
        <pc:chgData name="Sippl Sebastian" userId="eda77339-d8b5-4c5a-b07b-f7fc705787d2" providerId="ADAL" clId="{45431860-CB02-4B2C-A8BD-BDEF645108FB}" dt="2019-06-13T10:53:55.438" v="1089" actId="20577"/>
        <pc:sldMkLst>
          <pc:docMk/>
          <pc:sldMk cId="2918253545" sldId="289"/>
        </pc:sldMkLst>
        <pc:spChg chg="mod">
          <ac:chgData name="Sippl Sebastian" userId="eda77339-d8b5-4c5a-b07b-f7fc705787d2" providerId="ADAL" clId="{45431860-CB02-4B2C-A8BD-BDEF645108FB}" dt="2019-06-13T10:53:55.438" v="1089" actId="20577"/>
          <ac:spMkLst>
            <pc:docMk/>
            <pc:sldMk cId="2918253545" sldId="289"/>
            <ac:spMk id="5" creationId="{00000000-0000-0000-0000-000000000000}"/>
          </ac:spMkLst>
        </pc:spChg>
      </pc:sldChg>
      <pc:sldChg chg="modSp">
        <pc:chgData name="Sippl Sebastian" userId="eda77339-d8b5-4c5a-b07b-f7fc705787d2" providerId="ADAL" clId="{45431860-CB02-4B2C-A8BD-BDEF645108FB}" dt="2019-06-13T06:09:13.996" v="14" actId="20577"/>
        <pc:sldMkLst>
          <pc:docMk/>
          <pc:sldMk cId="3564900575" sldId="306"/>
        </pc:sldMkLst>
        <pc:spChg chg="mod">
          <ac:chgData name="Sippl Sebastian" userId="eda77339-d8b5-4c5a-b07b-f7fc705787d2" providerId="ADAL" clId="{45431860-CB02-4B2C-A8BD-BDEF645108FB}" dt="2019-06-13T06:09:13.996" v="14" actId="20577"/>
          <ac:spMkLst>
            <pc:docMk/>
            <pc:sldMk cId="3564900575" sldId="306"/>
            <ac:spMk id="5" creationId="{6A0FBB8F-5DCD-43C2-AD45-75F00D172043}"/>
          </ac:spMkLst>
        </pc:spChg>
      </pc:sldChg>
      <pc:sldChg chg="addSp delSp modSp">
        <pc:chgData name="Sippl Sebastian" userId="eda77339-d8b5-4c5a-b07b-f7fc705787d2" providerId="ADAL" clId="{45431860-CB02-4B2C-A8BD-BDEF645108FB}" dt="2019-06-13T06:38:30.677" v="676" actId="20577"/>
        <pc:sldMkLst>
          <pc:docMk/>
          <pc:sldMk cId="961322415" sldId="307"/>
        </pc:sldMkLst>
        <pc:spChg chg="del mod">
          <ac:chgData name="Sippl Sebastian" userId="eda77339-d8b5-4c5a-b07b-f7fc705787d2" providerId="ADAL" clId="{45431860-CB02-4B2C-A8BD-BDEF645108FB}" dt="2019-06-13T06:33:56.282" v="363" actId="478"/>
          <ac:spMkLst>
            <pc:docMk/>
            <pc:sldMk cId="961322415" sldId="307"/>
            <ac:spMk id="9" creationId="{EFBB991A-91A3-46D4-BAE4-70F7CA190B20}"/>
          </ac:spMkLst>
        </pc:spChg>
        <pc:spChg chg="del mod">
          <ac:chgData name="Sippl Sebastian" userId="eda77339-d8b5-4c5a-b07b-f7fc705787d2" providerId="ADAL" clId="{45431860-CB02-4B2C-A8BD-BDEF645108FB}" dt="2019-06-13T06:33:58.876" v="364" actId="478"/>
          <ac:spMkLst>
            <pc:docMk/>
            <pc:sldMk cId="961322415" sldId="307"/>
            <ac:spMk id="11" creationId="{1B806D88-D0C1-4FDB-ACA4-909FEF05429B}"/>
          </ac:spMkLst>
        </pc:spChg>
        <pc:spChg chg="add mod">
          <ac:chgData name="Sippl Sebastian" userId="eda77339-d8b5-4c5a-b07b-f7fc705787d2" providerId="ADAL" clId="{45431860-CB02-4B2C-A8BD-BDEF645108FB}" dt="2019-06-13T06:38:30.677" v="676" actId="20577"/>
          <ac:spMkLst>
            <pc:docMk/>
            <pc:sldMk cId="961322415" sldId="307"/>
            <ac:spMk id="12" creationId="{40027BEE-69D1-47F9-943D-428E5FCF2221}"/>
          </ac:spMkLst>
        </pc:spChg>
      </pc:sldChg>
      <pc:sldChg chg="modSp">
        <pc:chgData name="Sippl Sebastian" userId="eda77339-d8b5-4c5a-b07b-f7fc705787d2" providerId="ADAL" clId="{45431860-CB02-4B2C-A8BD-BDEF645108FB}" dt="2019-06-13T06:43:52.575" v="1076" actId="20577"/>
        <pc:sldMkLst>
          <pc:docMk/>
          <pc:sldMk cId="1375124116" sldId="308"/>
        </pc:sldMkLst>
        <pc:spChg chg="mod">
          <ac:chgData name="Sippl Sebastian" userId="eda77339-d8b5-4c5a-b07b-f7fc705787d2" providerId="ADAL" clId="{45431860-CB02-4B2C-A8BD-BDEF645108FB}" dt="2019-06-13T06:43:52.575" v="1076" actId="20577"/>
          <ac:spMkLst>
            <pc:docMk/>
            <pc:sldMk cId="1375124116" sldId="308"/>
            <ac:spMk id="5" creationId="{71701E39-9109-4676-B452-107F7DBD8EFA}"/>
          </ac:spMkLst>
        </pc:spChg>
        <pc:spChg chg="mod">
          <ac:chgData name="Sippl Sebastian" userId="eda77339-d8b5-4c5a-b07b-f7fc705787d2" providerId="ADAL" clId="{45431860-CB02-4B2C-A8BD-BDEF645108FB}" dt="2019-06-13T06:43:47.738" v="1075" actId="20577"/>
          <ac:spMkLst>
            <pc:docMk/>
            <pc:sldMk cId="1375124116" sldId="308"/>
            <ac:spMk id="6" creationId="{59E38CA5-3DC5-4596-B474-7FE1B868BA30}"/>
          </ac:spMkLst>
        </pc:spChg>
      </pc:sldChg>
      <pc:sldChg chg="addSp delSp modSp add">
        <pc:chgData name="Sippl Sebastian" userId="eda77339-d8b5-4c5a-b07b-f7fc705787d2" providerId="ADAL" clId="{45431860-CB02-4B2C-A8BD-BDEF645108FB}" dt="2019-06-13T06:17:42.585" v="114" actId="20577"/>
        <pc:sldMkLst>
          <pc:docMk/>
          <pc:sldMk cId="915072351" sldId="309"/>
        </pc:sldMkLst>
        <pc:spChg chg="mod">
          <ac:chgData name="Sippl Sebastian" userId="eda77339-d8b5-4c5a-b07b-f7fc705787d2" providerId="ADAL" clId="{45431860-CB02-4B2C-A8BD-BDEF645108FB}" dt="2019-06-13T06:12:56.617" v="40" actId="20577"/>
          <ac:spMkLst>
            <pc:docMk/>
            <pc:sldMk cId="915072351" sldId="309"/>
            <ac:spMk id="4" creationId="{7FA9AC13-71E9-4A5E-B756-54D26EDD1402}"/>
          </ac:spMkLst>
        </pc:spChg>
        <pc:spChg chg="mod">
          <ac:chgData name="Sippl Sebastian" userId="eda77339-d8b5-4c5a-b07b-f7fc705787d2" providerId="ADAL" clId="{45431860-CB02-4B2C-A8BD-BDEF645108FB}" dt="2019-06-13T06:17:42.585" v="114" actId="20577"/>
          <ac:spMkLst>
            <pc:docMk/>
            <pc:sldMk cId="915072351" sldId="309"/>
            <ac:spMk id="5" creationId="{7D01F8EF-D1BD-4369-9F2D-615CAC2782B9}"/>
          </ac:spMkLst>
        </pc:spChg>
        <pc:spChg chg="del">
          <ac:chgData name="Sippl Sebastian" userId="eda77339-d8b5-4c5a-b07b-f7fc705787d2" providerId="ADAL" clId="{45431860-CB02-4B2C-A8BD-BDEF645108FB}" dt="2019-06-13T06:17:13.849" v="56" actId="478"/>
          <ac:spMkLst>
            <pc:docMk/>
            <pc:sldMk cId="915072351" sldId="309"/>
            <ac:spMk id="6" creationId="{AA5E2944-D1AC-499D-A968-FC99161E627F}"/>
          </ac:spMkLst>
        </pc:spChg>
        <pc:picChg chg="add mod">
          <ac:chgData name="Sippl Sebastian" userId="eda77339-d8b5-4c5a-b07b-f7fc705787d2" providerId="ADAL" clId="{45431860-CB02-4B2C-A8BD-BDEF645108FB}" dt="2019-06-13T06:17:29.443" v="74" actId="14100"/>
          <ac:picMkLst>
            <pc:docMk/>
            <pc:sldMk cId="915072351" sldId="309"/>
            <ac:picMk id="7" creationId="{6C3D475A-D55D-4D57-A8AE-469D54629804}"/>
          </ac:picMkLst>
        </pc:picChg>
      </pc:sldChg>
      <pc:sldChg chg="addSp delSp modSp add">
        <pc:chgData name="Sippl Sebastian" userId="eda77339-d8b5-4c5a-b07b-f7fc705787d2" providerId="ADAL" clId="{45431860-CB02-4B2C-A8BD-BDEF645108FB}" dt="2019-06-13T06:19:09.831" v="163" actId="20577"/>
        <pc:sldMkLst>
          <pc:docMk/>
          <pc:sldMk cId="4065092222" sldId="310"/>
        </pc:sldMkLst>
        <pc:spChg chg="mod">
          <ac:chgData name="Sippl Sebastian" userId="eda77339-d8b5-4c5a-b07b-f7fc705787d2" providerId="ADAL" clId="{45431860-CB02-4B2C-A8BD-BDEF645108FB}" dt="2019-06-13T06:19:09.831" v="163" actId="20577"/>
          <ac:spMkLst>
            <pc:docMk/>
            <pc:sldMk cId="4065092222" sldId="310"/>
            <ac:spMk id="4" creationId="{75FB8273-4661-4AE1-8763-6DC4FF761BAC}"/>
          </ac:spMkLst>
        </pc:spChg>
        <pc:spChg chg="mod">
          <ac:chgData name="Sippl Sebastian" userId="eda77339-d8b5-4c5a-b07b-f7fc705787d2" providerId="ADAL" clId="{45431860-CB02-4B2C-A8BD-BDEF645108FB}" dt="2019-06-13T06:18:39.176" v="147" actId="20577"/>
          <ac:spMkLst>
            <pc:docMk/>
            <pc:sldMk cId="4065092222" sldId="310"/>
            <ac:spMk id="5" creationId="{7BD5AA55-9718-40AE-B353-6476E84BF792}"/>
          </ac:spMkLst>
        </pc:spChg>
        <pc:spChg chg="del">
          <ac:chgData name="Sippl Sebastian" userId="eda77339-d8b5-4c5a-b07b-f7fc705787d2" providerId="ADAL" clId="{45431860-CB02-4B2C-A8BD-BDEF645108FB}" dt="2019-06-13T06:18:29.238" v="119" actId="478"/>
          <ac:spMkLst>
            <pc:docMk/>
            <pc:sldMk cId="4065092222" sldId="310"/>
            <ac:spMk id="6" creationId="{C25BD203-038F-403B-8DFF-A9F6074EB52A}"/>
          </ac:spMkLst>
        </pc:spChg>
        <pc:picChg chg="add mod">
          <ac:chgData name="Sippl Sebastian" userId="eda77339-d8b5-4c5a-b07b-f7fc705787d2" providerId="ADAL" clId="{45431860-CB02-4B2C-A8BD-BDEF645108FB}" dt="2019-06-13T06:18:47.708" v="151" actId="1076"/>
          <ac:picMkLst>
            <pc:docMk/>
            <pc:sldMk cId="4065092222" sldId="310"/>
            <ac:picMk id="7" creationId="{5AB6D5D9-09C8-4291-B0F7-765012D1DABF}"/>
          </ac:picMkLst>
        </pc:picChg>
      </pc:sldChg>
      <pc:sldChg chg="addSp delSp modSp add">
        <pc:chgData name="Sippl Sebastian" userId="eda77339-d8b5-4c5a-b07b-f7fc705787d2" providerId="ADAL" clId="{45431860-CB02-4B2C-A8BD-BDEF645108FB}" dt="2019-06-13T06:24:05.312" v="233" actId="1076"/>
        <pc:sldMkLst>
          <pc:docMk/>
          <pc:sldMk cId="1818244972" sldId="311"/>
        </pc:sldMkLst>
        <pc:spChg chg="mod">
          <ac:chgData name="Sippl Sebastian" userId="eda77339-d8b5-4c5a-b07b-f7fc705787d2" providerId="ADAL" clId="{45431860-CB02-4B2C-A8BD-BDEF645108FB}" dt="2019-06-13T06:19:15.269" v="174" actId="20577"/>
          <ac:spMkLst>
            <pc:docMk/>
            <pc:sldMk cId="1818244972" sldId="311"/>
            <ac:spMk id="4" creationId="{4A05D391-0FF8-4E8B-8949-0F2DCCDEB6ED}"/>
          </ac:spMkLst>
        </pc:spChg>
        <pc:spChg chg="mod">
          <ac:chgData name="Sippl Sebastian" userId="eda77339-d8b5-4c5a-b07b-f7fc705787d2" providerId="ADAL" clId="{45431860-CB02-4B2C-A8BD-BDEF645108FB}" dt="2019-06-13T06:20:50.698" v="229" actId="20577"/>
          <ac:spMkLst>
            <pc:docMk/>
            <pc:sldMk cId="1818244972" sldId="311"/>
            <ac:spMk id="5" creationId="{4DC79F89-AF56-4233-AEDD-133DF91E0548}"/>
          </ac:spMkLst>
        </pc:spChg>
        <pc:spChg chg="del">
          <ac:chgData name="Sippl Sebastian" userId="eda77339-d8b5-4c5a-b07b-f7fc705787d2" providerId="ADAL" clId="{45431860-CB02-4B2C-A8BD-BDEF645108FB}" dt="2019-06-13T06:23:56.873" v="232" actId="478"/>
          <ac:spMkLst>
            <pc:docMk/>
            <pc:sldMk cId="1818244972" sldId="311"/>
            <ac:spMk id="6" creationId="{BACB07BF-5143-4A79-B702-ACC29F09D0A4}"/>
          </ac:spMkLst>
        </pc:spChg>
        <pc:picChg chg="add mod">
          <ac:chgData name="Sippl Sebastian" userId="eda77339-d8b5-4c5a-b07b-f7fc705787d2" providerId="ADAL" clId="{45431860-CB02-4B2C-A8BD-BDEF645108FB}" dt="2019-06-13T06:24:05.312" v="233" actId="1076"/>
          <ac:picMkLst>
            <pc:docMk/>
            <pc:sldMk cId="1818244972" sldId="311"/>
            <ac:picMk id="7" creationId="{C3A7BA73-CB9A-4A3D-99C9-D135174B9181}"/>
          </ac:picMkLst>
        </pc:picChg>
      </pc:sldChg>
      <pc:sldChg chg="addSp delSp modSp add">
        <pc:chgData name="Sippl Sebastian" userId="eda77339-d8b5-4c5a-b07b-f7fc705787d2" providerId="ADAL" clId="{45431860-CB02-4B2C-A8BD-BDEF645108FB}" dt="2019-06-13T06:26:26.017" v="243" actId="1076"/>
        <pc:sldMkLst>
          <pc:docMk/>
          <pc:sldMk cId="2179939571" sldId="312"/>
        </pc:sldMkLst>
        <pc:spChg chg="mod">
          <ac:chgData name="Sippl Sebastian" userId="eda77339-d8b5-4c5a-b07b-f7fc705787d2" providerId="ADAL" clId="{45431860-CB02-4B2C-A8BD-BDEF645108FB}" dt="2019-06-13T06:24:20.666" v="235" actId="1076"/>
          <ac:spMkLst>
            <pc:docMk/>
            <pc:sldMk cId="2179939571" sldId="312"/>
            <ac:spMk id="4" creationId="{08A4A0B6-EB6A-4041-B8BA-D19FFC1A3DC9}"/>
          </ac:spMkLst>
        </pc:spChg>
        <pc:spChg chg="mod">
          <ac:chgData name="Sippl Sebastian" userId="eda77339-d8b5-4c5a-b07b-f7fc705787d2" providerId="ADAL" clId="{45431860-CB02-4B2C-A8BD-BDEF645108FB}" dt="2019-06-13T06:24:26.885" v="236" actId="1076"/>
          <ac:spMkLst>
            <pc:docMk/>
            <pc:sldMk cId="2179939571" sldId="312"/>
            <ac:spMk id="5" creationId="{888A9912-BDE0-48CD-8ED0-C29E7BDFECF3}"/>
          </ac:spMkLst>
        </pc:spChg>
        <pc:spChg chg="del">
          <ac:chgData name="Sippl Sebastian" userId="eda77339-d8b5-4c5a-b07b-f7fc705787d2" providerId="ADAL" clId="{45431860-CB02-4B2C-A8BD-BDEF645108FB}" dt="2019-06-13T06:26:16.011" v="239" actId="478"/>
          <ac:spMkLst>
            <pc:docMk/>
            <pc:sldMk cId="2179939571" sldId="312"/>
            <ac:spMk id="6" creationId="{426D6B87-644E-42BE-8850-E314626F244A}"/>
          </ac:spMkLst>
        </pc:spChg>
        <pc:picChg chg="add mod">
          <ac:chgData name="Sippl Sebastian" userId="eda77339-d8b5-4c5a-b07b-f7fc705787d2" providerId="ADAL" clId="{45431860-CB02-4B2C-A8BD-BDEF645108FB}" dt="2019-06-13T06:26:26.017" v="243" actId="1076"/>
          <ac:picMkLst>
            <pc:docMk/>
            <pc:sldMk cId="2179939571" sldId="312"/>
            <ac:picMk id="7" creationId="{1952C7F2-848F-4668-8939-2E30B6DAB2A4}"/>
          </ac:picMkLst>
        </pc:picChg>
      </pc:sldChg>
      <pc:sldChg chg="addSp delSp modSp add">
        <pc:chgData name="Sippl Sebastian" userId="eda77339-d8b5-4c5a-b07b-f7fc705787d2" providerId="ADAL" clId="{45431860-CB02-4B2C-A8BD-BDEF645108FB}" dt="2019-06-13T06:30:44.809" v="301" actId="1076"/>
        <pc:sldMkLst>
          <pc:docMk/>
          <pc:sldMk cId="3637730874" sldId="313"/>
        </pc:sldMkLst>
        <pc:spChg chg="mod">
          <ac:chgData name="Sippl Sebastian" userId="eda77339-d8b5-4c5a-b07b-f7fc705787d2" providerId="ADAL" clId="{45431860-CB02-4B2C-A8BD-BDEF645108FB}" dt="2019-06-13T06:26:41.619" v="261" actId="20577"/>
          <ac:spMkLst>
            <pc:docMk/>
            <pc:sldMk cId="3637730874" sldId="313"/>
            <ac:spMk id="4" creationId="{829254B8-E650-4836-8AAE-D930684CAD9D}"/>
          </ac:spMkLst>
        </pc:spChg>
        <pc:spChg chg="mod">
          <ac:chgData name="Sippl Sebastian" userId="eda77339-d8b5-4c5a-b07b-f7fc705787d2" providerId="ADAL" clId="{45431860-CB02-4B2C-A8BD-BDEF645108FB}" dt="2019-06-13T06:26:49.558" v="288" actId="20577"/>
          <ac:spMkLst>
            <pc:docMk/>
            <pc:sldMk cId="3637730874" sldId="313"/>
            <ac:spMk id="5" creationId="{771D4E99-4469-4F32-AEC4-EFA395B27953}"/>
          </ac:spMkLst>
        </pc:spChg>
        <pc:spChg chg="del">
          <ac:chgData name="Sippl Sebastian" userId="eda77339-d8b5-4c5a-b07b-f7fc705787d2" providerId="ADAL" clId="{45431860-CB02-4B2C-A8BD-BDEF645108FB}" dt="2019-06-13T06:29:45.057" v="290" actId="478"/>
          <ac:spMkLst>
            <pc:docMk/>
            <pc:sldMk cId="3637730874" sldId="313"/>
            <ac:spMk id="6" creationId="{06E362CF-FF65-4B69-A2BB-856C1CE98CFF}"/>
          </ac:spMkLst>
        </pc:spChg>
        <pc:picChg chg="add del mod">
          <ac:chgData name="Sippl Sebastian" userId="eda77339-d8b5-4c5a-b07b-f7fc705787d2" providerId="ADAL" clId="{45431860-CB02-4B2C-A8BD-BDEF645108FB}" dt="2019-06-13T06:30:35.084" v="297" actId="478"/>
          <ac:picMkLst>
            <pc:docMk/>
            <pc:sldMk cId="3637730874" sldId="313"/>
            <ac:picMk id="7" creationId="{CA88A8CB-31AB-42B6-AC70-5481BDAF4195}"/>
          </ac:picMkLst>
        </pc:picChg>
        <pc:picChg chg="add mod">
          <ac:chgData name="Sippl Sebastian" userId="eda77339-d8b5-4c5a-b07b-f7fc705787d2" providerId="ADAL" clId="{45431860-CB02-4B2C-A8BD-BDEF645108FB}" dt="2019-06-13T06:30:44.809" v="301" actId="1076"/>
          <ac:picMkLst>
            <pc:docMk/>
            <pc:sldMk cId="3637730874" sldId="313"/>
            <ac:picMk id="8" creationId="{883BB4B0-D749-467B-B729-7D17B0B5571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3F0CB-6141-436A-825D-3A068F31ACF9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D8313-6CE3-4A22-85A3-FAB2C9F1FDF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33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760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622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hyperlink" Target="https://twitter.com/DRIVER_PROJECT" TargetMode="External"/><Relationship Id="rId7" Type="http://schemas.openxmlformats.org/officeDocument/2006/relationships/hyperlink" Target="https://www.youtube.com/channel/UCPcaVPfylkukpg938YOAZg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tiff"/><Relationship Id="rId5" Type="http://schemas.openxmlformats.org/officeDocument/2006/relationships/hyperlink" Target="https://www.linkedin.com/groups/8161096/" TargetMode="External"/><Relationship Id="rId4" Type="http://schemas.openxmlformats.org/officeDocument/2006/relationships/image" Target="../media/image3.tiff"/><Relationship Id="rId9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37067" y="2578100"/>
            <a:ext cx="6617205" cy="2565401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8532" y="4388479"/>
            <a:ext cx="8606367" cy="755022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3521" y="70490"/>
            <a:ext cx="3687779" cy="165822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31801" y="2298700"/>
            <a:ext cx="566173" cy="2844801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997975" y="2652224"/>
            <a:ext cx="5856297" cy="1317154"/>
          </a:xfrm>
        </p:spPr>
        <p:txBody>
          <a:bodyPr anchor="b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15" name="Espace réservé du texte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7974" y="3891397"/>
            <a:ext cx="6639325" cy="497082"/>
          </a:xfr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rgbClr val="F3B329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SUBTITLE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SP9X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4" hasCustomPrompt="1"/>
          </p:nvPr>
        </p:nvSpPr>
        <p:spPr>
          <a:xfrm>
            <a:off x="1192708" y="4388479"/>
            <a:ext cx="7532191" cy="399818"/>
          </a:xfrm>
        </p:spPr>
        <p:txBody>
          <a:bodyPr anchor="b"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Author name, Organisation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1192708" y="4793359"/>
            <a:ext cx="7532191" cy="350142"/>
          </a:xfrm>
        </p:spPr>
        <p:txBody>
          <a:bodyPr anchor="t"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Date - Location</a:t>
            </a:r>
          </a:p>
        </p:txBody>
      </p:sp>
    </p:spTree>
    <p:extLst>
      <p:ext uri="{BB962C8B-B14F-4D97-AF65-F5344CB8AC3E}">
        <p14:creationId xmlns:p14="http://schemas.microsoft.com/office/powerpoint/2010/main" val="112681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4483100"/>
            <a:ext cx="622299" cy="660401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902200"/>
            <a:ext cx="8255000" cy="241301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8650" y="4902199"/>
            <a:ext cx="7626350" cy="2413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Brandon Text Medium" pitchFamily="34" charset="0"/>
              </a:defRPr>
            </a:lvl1pPr>
          </a:lstStyle>
          <a:p>
            <a:r>
              <a:rPr lang="fr-FR" dirty="0"/>
              <a:t>DRIVER+ Project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63569" y="4483101"/>
            <a:ext cx="458731" cy="3878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Brandon Text Medium" pitchFamily="34" charset="0"/>
              </a:defRPr>
            </a:lvl1pPr>
          </a:lstStyle>
          <a:p>
            <a:fld id="{F3F4C4A7-A8A2-774E-9968-91CCA6FE0429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368800"/>
            <a:ext cx="157219" cy="774701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77300" y="1"/>
            <a:ext cx="266700" cy="355599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737600" y="-12699"/>
            <a:ext cx="406400" cy="139699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042400" y="-12699"/>
            <a:ext cx="101600" cy="457199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443039" y="135467"/>
            <a:ext cx="8207775" cy="587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 cap="all" baseline="0">
                <a:solidFill>
                  <a:srgbClr val="F3B329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r>
              <a:rPr lang="en-GB" noProof="0" dirty="0"/>
              <a:t>SLIDE TITLE</a:t>
            </a:r>
          </a:p>
        </p:txBody>
      </p:sp>
      <p:sp>
        <p:nvSpPr>
          <p:cNvPr id="13" name="Espace réservé du text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43039" y="676138"/>
            <a:ext cx="8207775" cy="471764"/>
          </a:xfr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rgbClr val="00497E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1338263"/>
            <a:ext cx="8294687" cy="31448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Your text</a:t>
            </a:r>
          </a:p>
        </p:txBody>
      </p:sp>
    </p:spTree>
    <p:extLst>
      <p:ext uri="{BB962C8B-B14F-4D97-AF65-F5344CB8AC3E}">
        <p14:creationId xmlns:p14="http://schemas.microsoft.com/office/powerpoint/2010/main" val="174234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79500" y="911892"/>
            <a:ext cx="3238500" cy="2136108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592667" y="0"/>
            <a:ext cx="4978399" cy="1757650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36600" y="0"/>
            <a:ext cx="533400" cy="2827867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itre 1"/>
          <p:cNvSpPr txBox="1">
            <a:spLocks/>
          </p:cNvSpPr>
          <p:nvPr userDrawn="1"/>
        </p:nvSpPr>
        <p:spPr>
          <a:xfrm>
            <a:off x="1113366" y="2195408"/>
            <a:ext cx="3175000" cy="7645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fr-FR" sz="2400" cap="all" baseline="0" dirty="0">
                <a:latin typeface="Brandon Text Medium" pitchFamily="34" charset="0"/>
              </a:rPr>
              <a:t>THANK YOU.</a:t>
            </a:r>
            <a:br>
              <a:rPr lang="fr-FR" sz="2400" cap="all" baseline="0" dirty="0">
                <a:latin typeface="Brandon Text Medium" pitchFamily="34" charset="0"/>
              </a:rPr>
            </a:br>
            <a:r>
              <a:rPr lang="fr-FR" sz="2000" b="0" cap="all" baseline="0" dirty="0">
                <a:solidFill>
                  <a:srgbClr val="F3B329"/>
                </a:solidFill>
                <a:latin typeface="Brandon Text Medium" pitchFamily="34" charset="0"/>
              </a:rPr>
              <a:t>ANY QUESTION?</a:t>
            </a:r>
            <a:endParaRPr lang="fr-FR" sz="2400" b="0" cap="all" baseline="0" dirty="0">
              <a:solidFill>
                <a:srgbClr val="F3B329"/>
              </a:solidFill>
              <a:latin typeface="Brandon Text Medium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865" y="3637287"/>
            <a:ext cx="1872450" cy="150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8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91064" y="894087"/>
            <a:ext cx="6172200" cy="4249413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204302" y="0"/>
            <a:ext cx="3725662" cy="1813268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75164" y="1343693"/>
            <a:ext cx="711200" cy="3637287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865" y="3637287"/>
            <a:ext cx="1872450" cy="1506213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 userDrawn="1"/>
        </p:nvSpPr>
        <p:spPr>
          <a:xfrm>
            <a:off x="3399364" y="798976"/>
            <a:ext cx="3175000" cy="8992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algn="l"/>
            <a:r>
              <a:rPr lang="fr-FR" sz="2400" dirty="0">
                <a:latin typeface="Brandon Text Medium" pitchFamily="34" charset="0"/>
              </a:rPr>
              <a:t>CONTACT</a:t>
            </a:r>
            <a:br>
              <a:rPr lang="fr-FR" sz="2400" dirty="0">
                <a:latin typeface="Brandon Text Medium" pitchFamily="34" charset="0"/>
              </a:rPr>
            </a:br>
            <a:r>
              <a:rPr lang="fr-FR" sz="2000" b="0" dirty="0">
                <a:solidFill>
                  <a:srgbClr val="F3B329"/>
                </a:solidFill>
                <a:latin typeface="Brandon Text Medium" pitchFamily="34" charset="0"/>
              </a:rPr>
              <a:t>REACH US</a:t>
            </a:r>
            <a:endParaRPr lang="fr-FR" sz="2400" b="0" dirty="0">
              <a:solidFill>
                <a:srgbClr val="F3B329"/>
              </a:solidFill>
              <a:latin typeface="Brandon Text Medium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141529" y="3597374"/>
            <a:ext cx="5358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Project Director - </a:t>
            </a:r>
            <a:r>
              <a:rPr lang="en-US" sz="1200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Peter Petiet </a:t>
            </a:r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peter.petiet@tno.nl</a:t>
            </a:r>
          </a:p>
          <a:p>
            <a:pPr algn="r"/>
            <a:r>
              <a:rPr lang="en-US" sz="1200" b="1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Project Technical Coordinator -</a:t>
            </a:r>
            <a:r>
              <a:rPr lang="en-US" sz="1200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 Marcel van Berlo </a:t>
            </a:r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marcel.vanberlo@tno.nl</a:t>
            </a:r>
          </a:p>
          <a:p>
            <a:pPr algn="r"/>
            <a:r>
              <a:rPr lang="en-US" sz="1200" b="1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External Cooperation Manager -</a:t>
            </a:r>
            <a:r>
              <a:rPr lang="en-US" sz="1200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 Michael Löscher </a:t>
            </a:r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loescher@arttic.eu</a:t>
            </a:r>
          </a:p>
        </p:txBody>
      </p:sp>
      <p:pic>
        <p:nvPicPr>
          <p:cNvPr id="17" name="Image 16">
            <a:hlinkClick r:id="rId3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177" y="2363740"/>
            <a:ext cx="547607" cy="547607"/>
          </a:xfrm>
          <a:prstGeom prst="rect">
            <a:avLst/>
          </a:prstGeom>
        </p:spPr>
      </p:pic>
      <p:pic>
        <p:nvPicPr>
          <p:cNvPr id="18" name="Image 17">
            <a:hlinkClick r:id="rId5"/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355" y="2385454"/>
            <a:ext cx="442913" cy="442913"/>
          </a:xfrm>
          <a:prstGeom prst="rect">
            <a:avLst/>
          </a:prstGeom>
        </p:spPr>
      </p:pic>
      <p:pic>
        <p:nvPicPr>
          <p:cNvPr id="19" name="Image 18">
            <a:hlinkClick r:id="rId7"/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769" y="2385105"/>
            <a:ext cx="467341" cy="467341"/>
          </a:xfrm>
          <a:prstGeom prst="rect">
            <a:avLst/>
          </a:prstGeom>
        </p:spPr>
      </p:pic>
      <p:sp>
        <p:nvSpPr>
          <p:cNvPr id="20" name="Rectangle 19">
            <a:hlinkClick r:id="rId3"/>
          </p:cNvPr>
          <p:cNvSpPr/>
          <p:nvPr userDrawn="1"/>
        </p:nvSpPr>
        <p:spPr>
          <a:xfrm>
            <a:off x="1468267" y="2920643"/>
            <a:ext cx="16290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@</a:t>
            </a:r>
            <a:r>
              <a:rPr lang="en-US" sz="1200" dirty="0" err="1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driver_project</a:t>
            </a:r>
            <a:endParaRPr lang="en-US" sz="1200" dirty="0">
              <a:solidFill>
                <a:srgbClr val="F3B329"/>
              </a:solidFill>
              <a:latin typeface="Brandon Text Medium" pitchFamily="34" charset="0"/>
              <a:ea typeface="Avenir Book" charset="0"/>
              <a:cs typeface="Avenir Book" charset="0"/>
            </a:endParaRPr>
          </a:p>
        </p:txBody>
      </p:sp>
      <p:sp>
        <p:nvSpPr>
          <p:cNvPr id="21" name="Rectangle 20">
            <a:hlinkClick r:id="rId7"/>
          </p:cNvPr>
          <p:cNvSpPr/>
          <p:nvPr userDrawn="1"/>
        </p:nvSpPr>
        <p:spPr>
          <a:xfrm>
            <a:off x="4576925" y="2928381"/>
            <a:ext cx="16290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Driver Project</a:t>
            </a:r>
          </a:p>
        </p:txBody>
      </p:sp>
      <p:sp>
        <p:nvSpPr>
          <p:cNvPr id="22" name="Rectangle 21">
            <a:hlinkClick r:id="rId5"/>
          </p:cNvPr>
          <p:cNvSpPr/>
          <p:nvPr userDrawn="1"/>
        </p:nvSpPr>
        <p:spPr>
          <a:xfrm>
            <a:off x="3097297" y="2861893"/>
            <a:ext cx="1629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Groups:</a:t>
            </a:r>
          </a:p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Driver Project</a:t>
            </a:r>
          </a:p>
        </p:txBody>
      </p:sp>
      <p:pic>
        <p:nvPicPr>
          <p:cNvPr id="25" name="Image 2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746" y="4643622"/>
            <a:ext cx="482146" cy="322742"/>
          </a:xfrm>
          <a:prstGeom prst="rect">
            <a:avLst/>
          </a:prstGeom>
        </p:spPr>
      </p:pic>
      <p:sp>
        <p:nvSpPr>
          <p:cNvPr id="26" name="ZoneTexte 3"/>
          <p:cNvSpPr txBox="1"/>
          <p:nvPr userDrawn="1"/>
        </p:nvSpPr>
        <p:spPr>
          <a:xfrm>
            <a:off x="1467155" y="4582143"/>
            <a:ext cx="5128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800" dirty="0">
                <a:solidFill>
                  <a:schemeClr val="bg1"/>
                </a:solidFill>
              </a:rPr>
              <a:t>This project has received funding from the European Union’s Seventh Framework </a:t>
            </a:r>
            <a:r>
              <a:rPr lang="en-US" sz="800" dirty="0" err="1">
                <a:solidFill>
                  <a:schemeClr val="bg1"/>
                </a:solidFill>
              </a:rPr>
              <a:t>Programme</a:t>
            </a:r>
            <a:r>
              <a:rPr lang="en-US" sz="800" dirty="0">
                <a:solidFill>
                  <a:schemeClr val="bg1"/>
                </a:solidFill>
              </a:rPr>
              <a:t> for research, technological development and demonstration under grant agreement n° 607798. The information and views  set out in this presentation are those</a:t>
            </a:r>
            <a:r>
              <a:rPr lang="en-US" sz="800" baseline="0" dirty="0">
                <a:solidFill>
                  <a:schemeClr val="bg1"/>
                </a:solidFill>
              </a:rPr>
              <a:t> of the author(s) and do not necessarily reflect  the official opinion of the European  Union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2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94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and change 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change mask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627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8" r:id="rId2"/>
    <p:sldLayoutId id="2147483673" r:id="rId3"/>
    <p:sldLayoutId id="2147483672" r:id="rId4"/>
    <p:sldLayoutId id="2147483689" r:id="rId5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Brandon Text Medium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Brandon Text Medium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Brandon Text Medium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Brandon Text Medium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100" kern="1200" baseline="0">
          <a:solidFill>
            <a:schemeClr val="tx1"/>
          </a:solidFill>
          <a:latin typeface="Brandon Text Medium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Brandon Text Medium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5.png"/><Relationship Id="rId18" Type="http://schemas.openxmlformats.org/officeDocument/2006/relationships/image" Target="../media/image18.svg"/><Relationship Id="rId26" Type="http://schemas.openxmlformats.org/officeDocument/2006/relationships/image" Target="../media/image36.svg"/><Relationship Id="rId3" Type="http://schemas.openxmlformats.org/officeDocument/2006/relationships/image" Target="../media/image19.png"/><Relationship Id="rId21" Type="http://schemas.openxmlformats.org/officeDocument/2006/relationships/image" Target="../media/image31.png"/><Relationship Id="rId7" Type="http://schemas.openxmlformats.org/officeDocument/2006/relationships/image" Target="../media/image23.png"/><Relationship Id="rId12" Type="http://schemas.openxmlformats.org/officeDocument/2006/relationships/image" Target="../media/image16.svg"/><Relationship Id="rId17" Type="http://schemas.openxmlformats.org/officeDocument/2006/relationships/image" Target="../media/image17.png"/><Relationship Id="rId25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svg"/><Relationship Id="rId20" Type="http://schemas.openxmlformats.org/officeDocument/2006/relationships/image" Target="../media/image30.svg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11" Type="http://schemas.openxmlformats.org/officeDocument/2006/relationships/image" Target="../media/image15.png"/><Relationship Id="rId24" Type="http://schemas.openxmlformats.org/officeDocument/2006/relationships/image" Target="../media/image34.svg"/><Relationship Id="rId5" Type="http://schemas.openxmlformats.org/officeDocument/2006/relationships/image" Target="../media/image21.png"/><Relationship Id="rId15" Type="http://schemas.openxmlformats.org/officeDocument/2006/relationships/image" Target="../media/image27.png"/><Relationship Id="rId23" Type="http://schemas.openxmlformats.org/officeDocument/2006/relationships/image" Target="../media/image33.png"/><Relationship Id="rId28" Type="http://schemas.openxmlformats.org/officeDocument/2006/relationships/image" Target="../media/image10.svg"/><Relationship Id="rId10" Type="http://schemas.openxmlformats.org/officeDocument/2006/relationships/image" Target="../media/image14.svg"/><Relationship Id="rId19" Type="http://schemas.openxmlformats.org/officeDocument/2006/relationships/image" Target="../media/image29.png"/><Relationship Id="rId31" Type="http://schemas.openxmlformats.org/officeDocument/2006/relationships/image" Target="../media/image37.png"/><Relationship Id="rId4" Type="http://schemas.openxmlformats.org/officeDocument/2006/relationships/image" Target="../media/image20.svg"/><Relationship Id="rId9" Type="http://schemas.openxmlformats.org/officeDocument/2006/relationships/image" Target="../media/image13.png"/><Relationship Id="rId14" Type="http://schemas.openxmlformats.org/officeDocument/2006/relationships/image" Target="../media/image26.svg"/><Relationship Id="rId22" Type="http://schemas.openxmlformats.org/officeDocument/2006/relationships/image" Target="../media/image32.svg"/><Relationship Id="rId27" Type="http://schemas.openxmlformats.org/officeDocument/2006/relationships/image" Target="../media/image9.png"/><Relationship Id="rId30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0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err="1"/>
              <a:t>Crowdtasker</a:t>
            </a:r>
            <a:endParaRPr lang="en-GB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97975" y="3891397"/>
            <a:ext cx="5856298" cy="497082"/>
          </a:xfrm>
        </p:spPr>
        <p:txBody>
          <a:bodyPr/>
          <a:lstStyle/>
          <a:p>
            <a:r>
              <a:rPr lang="en-GB" sz="2400" dirty="0"/>
              <a:t>Solution overview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400" dirty="0"/>
              <a:t>S</a:t>
            </a:r>
            <a:r>
              <a:rPr lang="en-GB" sz="1400" dirty="0" err="1"/>
              <a:t>ebastian</a:t>
            </a:r>
            <a:r>
              <a:rPr lang="en-GB" sz="1400" dirty="0"/>
              <a:t> Sippl (Technical Expert) &amp; Daniel Auferbauer (Scientific Advisor)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400" dirty="0" err="1"/>
              <a:t>Eisenerz</a:t>
            </a:r>
            <a:r>
              <a:rPr lang="en-US" sz="1400" dirty="0"/>
              <a:t>, Austria, 2019</a:t>
            </a:r>
            <a:endParaRPr lang="en-GB" sz="1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A184757-8EFD-4BE3-8666-2020F6847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975" y="1235898"/>
            <a:ext cx="1357275" cy="13572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8CD969E-59CD-4D56-A3DA-35E10EB48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8187" y="1516262"/>
            <a:ext cx="3640070" cy="88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53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19C9BA5-5415-4EC7-8FE4-8788BF2EEE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9EC6063-C613-4856-BE95-368F55EEE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29254B8-E650-4836-8AAE-D930684CA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Crowdtasker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71D4E99-4469-4F32-AEC4-EFA395B279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Workflow – </a:t>
            </a:r>
            <a:r>
              <a:rPr lang="de-DE" dirty="0" err="1"/>
              <a:t>Analyze</a:t>
            </a:r>
            <a:r>
              <a:rPr lang="de-DE" dirty="0"/>
              <a:t> </a:t>
            </a:r>
            <a:r>
              <a:rPr lang="de-DE" dirty="0" err="1"/>
              <a:t>Results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83BB4B0-D749-467B-B729-7D17B0B55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85" y="1010068"/>
            <a:ext cx="5675819" cy="347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30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19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0DE3E697-9DDE-4599-A69D-04195FE1B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6DECE28-D637-4CD6-908E-AEF918635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C4EEDA5-30ED-45EE-A72F-5239D508EC38}"/>
              </a:ext>
            </a:extLst>
          </p:cNvPr>
          <p:cNvSpPr txBox="1"/>
          <p:nvPr/>
        </p:nvSpPr>
        <p:spPr>
          <a:xfrm>
            <a:off x="511493" y="3465068"/>
            <a:ext cx="80048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+mj-lt"/>
              </a:rPr>
              <a:t>CrowdTasker is a web based multi-platform and multi-media solution for volunteer-management during crisis-situations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9E2811-2C39-4954-9725-E60519345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24" y="780610"/>
            <a:ext cx="2220516" cy="2220516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94B6F44-9D27-438E-834A-52A5E42E6584}"/>
              </a:ext>
            </a:extLst>
          </p:cNvPr>
          <p:cNvGrpSpPr/>
          <p:nvPr/>
        </p:nvGrpSpPr>
        <p:grpSpPr>
          <a:xfrm>
            <a:off x="3061797" y="1044494"/>
            <a:ext cx="1037543" cy="1059838"/>
            <a:chOff x="4893496" y="3220037"/>
            <a:chExt cx="914400" cy="914400"/>
          </a:xfrm>
          <a:solidFill>
            <a:srgbClr val="689F38"/>
          </a:solidFill>
        </p:grpSpPr>
        <p:pic>
          <p:nvPicPr>
            <p:cNvPr id="10" name="Grafik 9" descr="Unterhaltung">
              <a:extLst>
                <a:ext uri="{FF2B5EF4-FFF2-40B4-BE49-F238E27FC236}">
                  <a16:creationId xmlns:a16="http://schemas.microsoft.com/office/drawing/2014/main" id="{354DB369-7FA5-428D-B38E-EEFFFDB7E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90645" y="3330169"/>
              <a:ext cx="320101" cy="320101"/>
            </a:xfrm>
            <a:prstGeom prst="rect">
              <a:avLst/>
            </a:prstGeom>
          </p:spPr>
        </p:pic>
        <p:pic>
          <p:nvPicPr>
            <p:cNvPr id="11" name="Grafik 10" descr="Roboter">
              <a:extLst>
                <a:ext uri="{FF2B5EF4-FFF2-40B4-BE49-F238E27FC236}">
                  <a16:creationId xmlns:a16="http://schemas.microsoft.com/office/drawing/2014/main" id="{40AB3D7D-335E-4208-A471-BA7031125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20152" y="3526848"/>
              <a:ext cx="461088" cy="461088"/>
            </a:xfrm>
            <a:prstGeom prst="rect">
              <a:avLst/>
            </a:prstGeom>
          </p:spPr>
        </p:pic>
        <p:pic>
          <p:nvPicPr>
            <p:cNvPr id="12" name="Grafik 11" descr="Smartphone">
              <a:extLst>
                <a:ext uri="{FF2B5EF4-FFF2-40B4-BE49-F238E27FC236}">
                  <a16:creationId xmlns:a16="http://schemas.microsoft.com/office/drawing/2014/main" id="{B5410C82-6EFF-4F47-95E3-3719A1759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893496" y="3220037"/>
              <a:ext cx="914400" cy="914400"/>
            </a:xfrm>
            <a:prstGeom prst="rect">
              <a:avLst/>
            </a:prstGeom>
          </p:spPr>
        </p:pic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3351694D-45ED-405D-BC15-A2DFBE257634}"/>
              </a:ext>
            </a:extLst>
          </p:cNvPr>
          <p:cNvSpPr txBox="1"/>
          <p:nvPr/>
        </p:nvSpPr>
        <p:spPr>
          <a:xfrm>
            <a:off x="2234340" y="918452"/>
            <a:ext cx="762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>
                <a:solidFill>
                  <a:srgbClr val="689F38"/>
                </a:solidFill>
              </a:rPr>
              <a:t>=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7DB50F4-952C-43C8-AF99-0BBF4F5863A9}"/>
              </a:ext>
            </a:extLst>
          </p:cNvPr>
          <p:cNvSpPr txBox="1"/>
          <p:nvPr/>
        </p:nvSpPr>
        <p:spPr>
          <a:xfrm>
            <a:off x="3922146" y="910649"/>
            <a:ext cx="762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>
                <a:solidFill>
                  <a:srgbClr val="689F38"/>
                </a:solidFill>
              </a:rPr>
              <a:t>+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D648EABB-2C22-4CB1-8360-E99EF324956E}"/>
              </a:ext>
            </a:extLst>
          </p:cNvPr>
          <p:cNvGrpSpPr/>
          <p:nvPr/>
        </p:nvGrpSpPr>
        <p:grpSpPr>
          <a:xfrm>
            <a:off x="4684416" y="1059487"/>
            <a:ext cx="1102730" cy="1044845"/>
            <a:chOff x="4922871" y="1456648"/>
            <a:chExt cx="914400" cy="914400"/>
          </a:xfrm>
          <a:solidFill>
            <a:srgbClr val="689F38"/>
          </a:solidFill>
        </p:grpSpPr>
        <p:pic>
          <p:nvPicPr>
            <p:cNvPr id="19" name="Grafik 18" descr="Smartphone">
              <a:extLst>
                <a:ext uri="{FF2B5EF4-FFF2-40B4-BE49-F238E27FC236}">
                  <a16:creationId xmlns:a16="http://schemas.microsoft.com/office/drawing/2014/main" id="{E9948D27-A3C1-4F6E-915C-22B3AE269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22871" y="1456648"/>
              <a:ext cx="914400" cy="914400"/>
            </a:xfrm>
            <a:prstGeom prst="rect">
              <a:avLst/>
            </a:prstGeom>
          </p:spPr>
        </p:pic>
        <p:pic>
          <p:nvPicPr>
            <p:cNvPr id="20" name="Grafik 19" descr="Prüfliste">
              <a:extLst>
                <a:ext uri="{FF2B5EF4-FFF2-40B4-BE49-F238E27FC236}">
                  <a16:creationId xmlns:a16="http://schemas.microsoft.com/office/drawing/2014/main" id="{9F01E3E4-4786-49D1-8952-832CB4DFD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153700" y="1689602"/>
              <a:ext cx="452741" cy="452741"/>
            </a:xfrm>
            <a:prstGeom prst="rect">
              <a:avLst/>
            </a:prstGeom>
          </p:spPr>
        </p:pic>
      </p:grpSp>
      <p:sp>
        <p:nvSpPr>
          <p:cNvPr id="21" name="Textfeld 20">
            <a:extLst>
              <a:ext uri="{FF2B5EF4-FFF2-40B4-BE49-F238E27FC236}">
                <a16:creationId xmlns:a16="http://schemas.microsoft.com/office/drawing/2014/main" id="{0D02593B-A2EE-424F-B26F-D4A66FF34341}"/>
              </a:ext>
            </a:extLst>
          </p:cNvPr>
          <p:cNvSpPr txBox="1"/>
          <p:nvPr/>
        </p:nvSpPr>
        <p:spPr>
          <a:xfrm>
            <a:off x="2996610" y="2191015"/>
            <a:ext cx="1194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solidFill>
                  <a:srgbClr val="689F38"/>
                </a:solidFill>
              </a:rPr>
              <a:t>Chatbot</a:t>
            </a:r>
            <a:endParaRPr lang="de-DE" dirty="0">
              <a:solidFill>
                <a:srgbClr val="689F38"/>
              </a:solidFill>
            </a:endParaRPr>
          </a:p>
          <a:p>
            <a:pPr algn="ctr"/>
            <a:r>
              <a:rPr lang="de-DE" dirty="0">
                <a:solidFill>
                  <a:srgbClr val="689F38"/>
                </a:solidFill>
              </a:rPr>
              <a:t>(</a:t>
            </a:r>
            <a:r>
              <a:rPr lang="de-DE" dirty="0" err="1">
                <a:solidFill>
                  <a:srgbClr val="689F38"/>
                </a:solidFill>
              </a:rPr>
              <a:t>Telegram</a:t>
            </a:r>
            <a:r>
              <a:rPr lang="de-DE" dirty="0">
                <a:solidFill>
                  <a:srgbClr val="689F38"/>
                </a:solidFill>
              </a:rPr>
              <a:t>)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B5D91D2-412B-46E7-9C33-D8F86ECD4683}"/>
              </a:ext>
            </a:extLst>
          </p:cNvPr>
          <p:cNvSpPr txBox="1"/>
          <p:nvPr/>
        </p:nvSpPr>
        <p:spPr>
          <a:xfrm>
            <a:off x="4423744" y="2209279"/>
            <a:ext cx="1688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689F38"/>
                </a:solidFill>
              </a:rPr>
              <a:t>APP</a:t>
            </a:r>
          </a:p>
          <a:p>
            <a:pPr algn="ctr"/>
            <a:r>
              <a:rPr lang="de-DE" dirty="0">
                <a:solidFill>
                  <a:srgbClr val="689F38"/>
                </a:solidFill>
              </a:rPr>
              <a:t>(Android + IOS)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A3FE865-CE18-4E53-B07B-BD937D4E732E}"/>
              </a:ext>
            </a:extLst>
          </p:cNvPr>
          <p:cNvSpPr txBox="1"/>
          <p:nvPr/>
        </p:nvSpPr>
        <p:spPr>
          <a:xfrm>
            <a:off x="5635275" y="896808"/>
            <a:ext cx="762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>
                <a:solidFill>
                  <a:srgbClr val="689F38"/>
                </a:solidFill>
              </a:rPr>
              <a:t>+</a:t>
            </a:r>
          </a:p>
        </p:txBody>
      </p:sp>
      <p:pic>
        <p:nvPicPr>
          <p:cNvPr id="24" name="Grafik 23" descr="Laptop">
            <a:extLst>
              <a:ext uri="{FF2B5EF4-FFF2-40B4-BE49-F238E27FC236}">
                <a16:creationId xmlns:a16="http://schemas.microsoft.com/office/drawing/2014/main" id="{153A7657-D0D8-440E-BC37-BFCFFE2072D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93309" y="835458"/>
            <a:ext cx="1401291" cy="1401291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8A9130B0-0BCD-4869-B306-ED83415F371D}"/>
              </a:ext>
            </a:extLst>
          </p:cNvPr>
          <p:cNvSpPr txBox="1"/>
          <p:nvPr/>
        </p:nvSpPr>
        <p:spPr>
          <a:xfrm>
            <a:off x="6239517" y="2174531"/>
            <a:ext cx="1880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689F38"/>
                </a:solidFill>
              </a:rPr>
              <a:t>Operator Backend</a:t>
            </a:r>
          </a:p>
          <a:p>
            <a:pPr algn="ctr"/>
            <a:r>
              <a:rPr lang="de-DE" dirty="0">
                <a:solidFill>
                  <a:srgbClr val="689F38"/>
                </a:solidFill>
              </a:rPr>
              <a:t>(Web </a:t>
            </a:r>
            <a:r>
              <a:rPr lang="de-DE" dirty="0" err="1">
                <a:solidFill>
                  <a:srgbClr val="689F38"/>
                </a:solidFill>
              </a:rPr>
              <a:t>based</a:t>
            </a:r>
            <a:r>
              <a:rPr lang="de-DE" dirty="0">
                <a:solidFill>
                  <a:srgbClr val="689F38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4870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5F082F4-F2A1-4B5D-8E8F-4CA5FA12A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DRIVER+ Project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F94D213-114E-4780-A784-2018F9BD5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81630BD-2A4D-4068-9500-F6B73FE1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Crowdtasker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A0FBB8F-5DCD-43C2-AD45-75F00D1720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3039" y="676138"/>
            <a:ext cx="6562778" cy="384273"/>
          </a:xfrm>
        </p:spPr>
        <p:txBody>
          <a:bodyPr/>
          <a:lstStyle/>
          <a:p>
            <a:r>
              <a:rPr lang="en-AU" dirty="0"/>
              <a:t>Big picture</a:t>
            </a:r>
          </a:p>
        </p:txBody>
      </p:sp>
      <p:pic>
        <p:nvPicPr>
          <p:cNvPr id="7" name="Grafik 6" descr="Gruppe">
            <a:extLst>
              <a:ext uri="{FF2B5EF4-FFF2-40B4-BE49-F238E27FC236}">
                <a16:creationId xmlns:a16="http://schemas.microsoft.com/office/drawing/2014/main" id="{A8909523-BE64-49B3-8096-486A73038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71153" y="925511"/>
            <a:ext cx="1431864" cy="1431864"/>
          </a:xfrm>
          <a:prstGeom prst="rect">
            <a:avLst/>
          </a:prstGeom>
        </p:spPr>
      </p:pic>
      <p:pic>
        <p:nvPicPr>
          <p:cNvPr id="8" name="Grafik 7" descr="Feuerwehrmann">
            <a:extLst>
              <a:ext uri="{FF2B5EF4-FFF2-40B4-BE49-F238E27FC236}">
                <a16:creationId xmlns:a16="http://schemas.microsoft.com/office/drawing/2014/main" id="{B8D8E1CF-DADA-4D98-A598-D052B69263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0673" y="2371401"/>
            <a:ext cx="914400" cy="914400"/>
          </a:xfrm>
          <a:prstGeom prst="rect">
            <a:avLst/>
          </a:prstGeom>
        </p:spPr>
      </p:pic>
      <p:pic>
        <p:nvPicPr>
          <p:cNvPr id="9" name="Grafik 8" descr="Callcenter">
            <a:extLst>
              <a:ext uri="{FF2B5EF4-FFF2-40B4-BE49-F238E27FC236}">
                <a16:creationId xmlns:a16="http://schemas.microsoft.com/office/drawing/2014/main" id="{6819BFDA-9786-4C1D-9F15-D3EB3DEA3A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0356" y="2667350"/>
            <a:ext cx="914400" cy="914400"/>
          </a:xfrm>
          <a:prstGeom prst="rect">
            <a:avLst/>
          </a:prstGeom>
        </p:spPr>
      </p:pic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26B84702-2B55-451D-A373-727FA64AF2AB}"/>
              </a:ext>
            </a:extLst>
          </p:cNvPr>
          <p:cNvGrpSpPr/>
          <p:nvPr/>
        </p:nvGrpSpPr>
        <p:grpSpPr>
          <a:xfrm>
            <a:off x="4645644" y="1173962"/>
            <a:ext cx="914400" cy="914400"/>
            <a:chOff x="4922871" y="1456648"/>
            <a:chExt cx="914400" cy="914400"/>
          </a:xfrm>
          <a:solidFill>
            <a:srgbClr val="689F38"/>
          </a:solidFill>
        </p:grpSpPr>
        <p:pic>
          <p:nvPicPr>
            <p:cNvPr id="15" name="Grafik 14" descr="Smartphone">
              <a:extLst>
                <a:ext uri="{FF2B5EF4-FFF2-40B4-BE49-F238E27FC236}">
                  <a16:creationId xmlns:a16="http://schemas.microsoft.com/office/drawing/2014/main" id="{FB172200-0355-4D04-B109-FA24AA2B1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922871" y="1456648"/>
              <a:ext cx="914400" cy="914400"/>
            </a:xfrm>
            <a:prstGeom prst="rect">
              <a:avLst/>
            </a:prstGeom>
          </p:spPr>
        </p:pic>
        <p:pic>
          <p:nvPicPr>
            <p:cNvPr id="20" name="Grafik 19" descr="Prüfliste">
              <a:extLst>
                <a:ext uri="{FF2B5EF4-FFF2-40B4-BE49-F238E27FC236}">
                  <a16:creationId xmlns:a16="http://schemas.microsoft.com/office/drawing/2014/main" id="{93766150-D34F-43AE-BFB5-A30745FF9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153700" y="1689602"/>
              <a:ext cx="452741" cy="452741"/>
            </a:xfrm>
            <a:prstGeom prst="rect">
              <a:avLst/>
            </a:prstGeom>
          </p:spPr>
        </p:pic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35CD170E-B8F2-4B88-AB45-16437060078A}"/>
              </a:ext>
            </a:extLst>
          </p:cNvPr>
          <p:cNvGrpSpPr/>
          <p:nvPr/>
        </p:nvGrpSpPr>
        <p:grpSpPr>
          <a:xfrm>
            <a:off x="5137402" y="1168122"/>
            <a:ext cx="914400" cy="914400"/>
            <a:chOff x="5726543" y="2598967"/>
            <a:chExt cx="914400" cy="914400"/>
          </a:xfrm>
          <a:solidFill>
            <a:srgbClr val="689F38"/>
          </a:solidFill>
        </p:grpSpPr>
        <p:pic>
          <p:nvPicPr>
            <p:cNvPr id="13" name="Grafik 12" descr="Warnung">
              <a:extLst>
                <a:ext uri="{FF2B5EF4-FFF2-40B4-BE49-F238E27FC236}">
                  <a16:creationId xmlns:a16="http://schemas.microsoft.com/office/drawing/2014/main" id="{CAEC88B8-F1F3-416B-95D6-C6E50651B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20047" y="2886812"/>
              <a:ext cx="327392" cy="327392"/>
            </a:xfrm>
            <a:prstGeom prst="rect">
              <a:avLst/>
            </a:prstGeom>
          </p:spPr>
        </p:pic>
        <p:pic>
          <p:nvPicPr>
            <p:cNvPr id="27" name="Grafik 26" descr="Smartphone">
              <a:extLst>
                <a:ext uri="{FF2B5EF4-FFF2-40B4-BE49-F238E27FC236}">
                  <a16:creationId xmlns:a16="http://schemas.microsoft.com/office/drawing/2014/main" id="{1368C7DF-6D81-4D56-87FD-5C19988B4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726543" y="2598967"/>
              <a:ext cx="914400" cy="914400"/>
            </a:xfrm>
            <a:prstGeom prst="rect">
              <a:avLst/>
            </a:prstGeom>
          </p:spPr>
        </p:pic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F9D3FCB1-084A-45B0-93F3-02C2A7BF08B6}"/>
              </a:ext>
            </a:extLst>
          </p:cNvPr>
          <p:cNvGrpSpPr/>
          <p:nvPr/>
        </p:nvGrpSpPr>
        <p:grpSpPr>
          <a:xfrm>
            <a:off x="5617362" y="1173310"/>
            <a:ext cx="914400" cy="914400"/>
            <a:chOff x="5904140" y="3908724"/>
            <a:chExt cx="914400" cy="914400"/>
          </a:xfrm>
          <a:solidFill>
            <a:srgbClr val="689F38"/>
          </a:solidFill>
        </p:grpSpPr>
        <p:pic>
          <p:nvPicPr>
            <p:cNvPr id="22" name="Grafik 21" descr="Fernglas">
              <a:extLst>
                <a:ext uri="{FF2B5EF4-FFF2-40B4-BE49-F238E27FC236}">
                  <a16:creationId xmlns:a16="http://schemas.microsoft.com/office/drawing/2014/main" id="{EE3F6FBB-475E-46D7-B9E9-6BF6D928E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167044" y="4170682"/>
              <a:ext cx="390484" cy="390484"/>
            </a:xfrm>
            <a:prstGeom prst="rect">
              <a:avLst/>
            </a:prstGeom>
          </p:spPr>
        </p:pic>
        <p:pic>
          <p:nvPicPr>
            <p:cNvPr id="29" name="Grafik 28" descr="Smartphone">
              <a:extLst>
                <a:ext uri="{FF2B5EF4-FFF2-40B4-BE49-F238E27FC236}">
                  <a16:creationId xmlns:a16="http://schemas.microsoft.com/office/drawing/2014/main" id="{C322FF31-8B9C-479B-A46E-421A8A735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904140" y="3908724"/>
              <a:ext cx="914400" cy="914400"/>
            </a:xfrm>
            <a:prstGeom prst="rect">
              <a:avLst/>
            </a:prstGeom>
          </p:spPr>
        </p:pic>
      </p:grpSp>
      <p:pic>
        <p:nvPicPr>
          <p:cNvPr id="14" name="Grafik 13" descr="Laptop">
            <a:extLst>
              <a:ext uri="{FF2B5EF4-FFF2-40B4-BE49-F238E27FC236}">
                <a16:creationId xmlns:a16="http://schemas.microsoft.com/office/drawing/2014/main" id="{37789CC9-082A-49E0-AC05-CC902A485B1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717586" y="2330538"/>
            <a:ext cx="1181163" cy="1181163"/>
          </a:xfrm>
          <a:prstGeom prst="rect">
            <a:avLst/>
          </a:prstGeom>
        </p:spPr>
      </p:pic>
      <p:pic>
        <p:nvPicPr>
          <p:cNvPr id="41" name="Grafik 40" descr="Karte mit Ortsmarkierung">
            <a:extLst>
              <a:ext uri="{FF2B5EF4-FFF2-40B4-BE49-F238E27FC236}">
                <a16:creationId xmlns:a16="http://schemas.microsoft.com/office/drawing/2014/main" id="{7E8E2162-AEE9-4C8A-A027-3FCD86649CE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845490" y="2297028"/>
            <a:ext cx="495229" cy="495229"/>
          </a:xfrm>
          <a:prstGeom prst="rect">
            <a:avLst/>
          </a:prstGeom>
        </p:spPr>
      </p:pic>
      <p:pic>
        <p:nvPicPr>
          <p:cNvPr id="18" name="Grafik 17" descr="Messgerät">
            <a:extLst>
              <a:ext uri="{FF2B5EF4-FFF2-40B4-BE49-F238E27FC236}">
                <a16:creationId xmlns:a16="http://schemas.microsoft.com/office/drawing/2014/main" id="{3EEC997E-EFA8-4CE9-9A5A-4EC51CC8324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867968" y="3050465"/>
            <a:ext cx="468219" cy="46821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C191A575-D7B8-4CF9-9699-639E19630EE3}"/>
              </a:ext>
            </a:extLst>
          </p:cNvPr>
          <p:cNvSpPr/>
          <p:nvPr/>
        </p:nvSpPr>
        <p:spPr>
          <a:xfrm>
            <a:off x="2400065" y="1008699"/>
            <a:ext cx="4125779" cy="3772852"/>
          </a:xfrm>
          <a:prstGeom prst="rect">
            <a:avLst/>
          </a:prstGeom>
          <a:noFill/>
          <a:ln>
            <a:solidFill>
              <a:srgbClr val="999999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08E5BCE9-1226-4D82-9D38-C775F09CD0BE}"/>
              </a:ext>
            </a:extLst>
          </p:cNvPr>
          <p:cNvCxnSpPr>
            <a:cxnSpLocks/>
          </p:cNvCxnSpPr>
          <p:nvPr/>
        </p:nvCxnSpPr>
        <p:spPr>
          <a:xfrm>
            <a:off x="1735351" y="2845171"/>
            <a:ext cx="1095313" cy="0"/>
          </a:xfrm>
          <a:prstGeom prst="straightConnector1">
            <a:avLst/>
          </a:prstGeom>
          <a:ln w="57150">
            <a:solidFill>
              <a:srgbClr val="999999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911C5EE3-B2A0-4CF1-B873-E0C2DAD1B360}"/>
              </a:ext>
            </a:extLst>
          </p:cNvPr>
          <p:cNvCxnSpPr>
            <a:cxnSpLocks/>
          </p:cNvCxnSpPr>
          <p:nvPr/>
        </p:nvCxnSpPr>
        <p:spPr>
          <a:xfrm flipH="1">
            <a:off x="1735351" y="3002200"/>
            <a:ext cx="1007696" cy="0"/>
          </a:xfrm>
          <a:prstGeom prst="straightConnector1">
            <a:avLst/>
          </a:prstGeom>
          <a:ln w="57150">
            <a:solidFill>
              <a:srgbClr val="999999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47" name="Grafik 46" descr="Kreisdiagramm">
            <a:extLst>
              <a:ext uri="{FF2B5EF4-FFF2-40B4-BE49-F238E27FC236}">
                <a16:creationId xmlns:a16="http://schemas.microsoft.com/office/drawing/2014/main" id="{945BE999-0F3A-4512-ABB0-5CCBC17D71D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859317" y="3486329"/>
            <a:ext cx="479771" cy="478174"/>
          </a:xfrm>
          <a:prstGeom prst="rect">
            <a:avLst/>
          </a:prstGeom>
        </p:spPr>
      </p:pic>
      <p:cxnSp>
        <p:nvCxnSpPr>
          <p:cNvPr id="79" name="Gerade Verbindung mit Pfeil 78">
            <a:extLst>
              <a:ext uri="{FF2B5EF4-FFF2-40B4-BE49-F238E27FC236}">
                <a16:creationId xmlns:a16="http://schemas.microsoft.com/office/drawing/2014/main" id="{1357781C-C4AE-4EB9-BE51-DA931A0138F5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6348196" y="1641443"/>
            <a:ext cx="722957" cy="0"/>
          </a:xfrm>
          <a:prstGeom prst="straightConnector1">
            <a:avLst/>
          </a:prstGeom>
          <a:ln w="57150">
            <a:solidFill>
              <a:srgbClr val="999999"/>
            </a:solidFill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69" name="Grafik 68" descr="Gruppe von Personen">
            <a:extLst>
              <a:ext uri="{FF2B5EF4-FFF2-40B4-BE49-F238E27FC236}">
                <a16:creationId xmlns:a16="http://schemas.microsoft.com/office/drawing/2014/main" id="{705A504F-AA88-49FD-A554-1A763D6EABB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133639" y="2582498"/>
            <a:ext cx="1809873" cy="1809873"/>
          </a:xfrm>
          <a:prstGeom prst="rect">
            <a:avLst/>
          </a:prstGeom>
        </p:spPr>
      </p:pic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4FF57DEA-34C1-4F1F-BF6E-C9F8E204996F}"/>
              </a:ext>
            </a:extLst>
          </p:cNvPr>
          <p:cNvGrpSpPr/>
          <p:nvPr/>
        </p:nvGrpSpPr>
        <p:grpSpPr>
          <a:xfrm>
            <a:off x="5071261" y="3180624"/>
            <a:ext cx="914400" cy="914400"/>
            <a:chOff x="4893496" y="3220037"/>
            <a:chExt cx="914400" cy="914400"/>
          </a:xfrm>
          <a:solidFill>
            <a:srgbClr val="689F38"/>
          </a:solidFill>
        </p:grpSpPr>
        <p:pic>
          <p:nvPicPr>
            <p:cNvPr id="71" name="Grafik 70" descr="Unterhaltung">
              <a:extLst>
                <a:ext uri="{FF2B5EF4-FFF2-40B4-BE49-F238E27FC236}">
                  <a16:creationId xmlns:a16="http://schemas.microsoft.com/office/drawing/2014/main" id="{E09AE101-D4FE-44BC-9554-9B1318D93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5190645" y="3330169"/>
              <a:ext cx="320101" cy="320101"/>
            </a:xfrm>
            <a:prstGeom prst="rect">
              <a:avLst/>
            </a:prstGeom>
          </p:spPr>
        </p:pic>
        <p:pic>
          <p:nvPicPr>
            <p:cNvPr id="72" name="Grafik 71" descr="Roboter">
              <a:extLst>
                <a:ext uri="{FF2B5EF4-FFF2-40B4-BE49-F238E27FC236}">
                  <a16:creationId xmlns:a16="http://schemas.microsoft.com/office/drawing/2014/main" id="{1DA3AD91-D0F1-4920-801E-A20126F47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5120152" y="3526848"/>
              <a:ext cx="461088" cy="461088"/>
            </a:xfrm>
            <a:prstGeom prst="rect">
              <a:avLst/>
            </a:prstGeom>
          </p:spPr>
        </p:pic>
        <p:pic>
          <p:nvPicPr>
            <p:cNvPr id="73" name="Grafik 72" descr="Smartphone">
              <a:extLst>
                <a:ext uri="{FF2B5EF4-FFF2-40B4-BE49-F238E27FC236}">
                  <a16:creationId xmlns:a16="http://schemas.microsoft.com/office/drawing/2014/main" id="{8660AE1B-1530-4328-B065-954DE26C4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893496" y="3220037"/>
              <a:ext cx="914400" cy="914400"/>
            </a:xfrm>
            <a:prstGeom prst="rect">
              <a:avLst/>
            </a:prstGeom>
          </p:spPr>
        </p:pic>
      </p:grpSp>
      <p:cxnSp>
        <p:nvCxnSpPr>
          <p:cNvPr id="75" name="Gerade Verbindung mit Pfeil 74">
            <a:extLst>
              <a:ext uri="{FF2B5EF4-FFF2-40B4-BE49-F238E27FC236}">
                <a16:creationId xmlns:a16="http://schemas.microsoft.com/office/drawing/2014/main" id="{181F92BA-BCE9-48CA-8C51-7B72967AC901}"/>
              </a:ext>
            </a:extLst>
          </p:cNvPr>
          <p:cNvCxnSpPr>
            <a:cxnSpLocks/>
            <a:endCxn id="108" idx="2"/>
          </p:cNvCxnSpPr>
          <p:nvPr/>
        </p:nvCxnSpPr>
        <p:spPr>
          <a:xfrm>
            <a:off x="5819889" y="3634004"/>
            <a:ext cx="1185928" cy="11459"/>
          </a:xfrm>
          <a:prstGeom prst="straightConnector1">
            <a:avLst/>
          </a:prstGeom>
          <a:ln w="57150">
            <a:solidFill>
              <a:srgbClr val="999999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85" name="Grafik 84">
            <a:extLst>
              <a:ext uri="{FF2B5EF4-FFF2-40B4-BE49-F238E27FC236}">
                <a16:creationId xmlns:a16="http://schemas.microsoft.com/office/drawing/2014/main" id="{54E8B40B-FCC4-4958-B9CA-A94B47527245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477131" y="1048540"/>
            <a:ext cx="717525" cy="717525"/>
          </a:xfrm>
          <a:prstGeom prst="rect">
            <a:avLst/>
          </a:prstGeom>
        </p:spPr>
      </p:pic>
      <p:cxnSp>
        <p:nvCxnSpPr>
          <p:cNvPr id="89" name="Gerade Verbindung mit Pfeil 88">
            <a:extLst>
              <a:ext uri="{FF2B5EF4-FFF2-40B4-BE49-F238E27FC236}">
                <a16:creationId xmlns:a16="http://schemas.microsoft.com/office/drawing/2014/main" id="{F5AB993B-891A-4707-8069-F2B672E3FDF6}"/>
              </a:ext>
            </a:extLst>
          </p:cNvPr>
          <p:cNvCxnSpPr>
            <a:cxnSpLocks/>
          </p:cNvCxnSpPr>
          <p:nvPr/>
        </p:nvCxnSpPr>
        <p:spPr>
          <a:xfrm flipV="1">
            <a:off x="3520096" y="1641445"/>
            <a:ext cx="1299411" cy="894592"/>
          </a:xfrm>
          <a:prstGeom prst="bentConnector3">
            <a:avLst>
              <a:gd name="adj1" fmla="val 265"/>
            </a:avLst>
          </a:prstGeom>
          <a:ln w="57150">
            <a:solidFill>
              <a:srgbClr val="999999"/>
            </a:solidFill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1" name="Gerade Verbindung mit Pfeil 88">
            <a:extLst>
              <a:ext uri="{FF2B5EF4-FFF2-40B4-BE49-F238E27FC236}">
                <a16:creationId xmlns:a16="http://schemas.microsoft.com/office/drawing/2014/main" id="{A7E03847-EED0-44C2-85ED-6257612356C0}"/>
              </a:ext>
            </a:extLst>
          </p:cNvPr>
          <p:cNvCxnSpPr>
            <a:cxnSpLocks/>
          </p:cNvCxnSpPr>
          <p:nvPr/>
        </p:nvCxnSpPr>
        <p:spPr>
          <a:xfrm>
            <a:off x="3584121" y="3285801"/>
            <a:ext cx="1634150" cy="337002"/>
          </a:xfrm>
          <a:prstGeom prst="bentConnector3">
            <a:avLst>
              <a:gd name="adj1" fmla="val -321"/>
            </a:avLst>
          </a:prstGeom>
          <a:ln w="57150">
            <a:solidFill>
              <a:srgbClr val="999999"/>
            </a:solidFill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8" name="Ellipse 107">
            <a:extLst>
              <a:ext uri="{FF2B5EF4-FFF2-40B4-BE49-F238E27FC236}">
                <a16:creationId xmlns:a16="http://schemas.microsoft.com/office/drawing/2014/main" id="{4C9535C8-7FFB-478A-9967-58FB8A8A3EC6}"/>
              </a:ext>
            </a:extLst>
          </p:cNvPr>
          <p:cNvSpPr/>
          <p:nvPr/>
        </p:nvSpPr>
        <p:spPr>
          <a:xfrm>
            <a:off x="7005817" y="2478023"/>
            <a:ext cx="2065517" cy="2334880"/>
          </a:xfrm>
          <a:prstGeom prst="ellipse">
            <a:avLst/>
          </a:prstGeom>
          <a:noFill/>
          <a:ln>
            <a:solidFill>
              <a:srgbClr val="999999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00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FC05D7A-20DC-47D5-8761-DF2CDF3E8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64BCF89-3DEE-4504-A6F2-BFFFB41E5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2A7E111-7FED-4223-950A-9C1A959FF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Crowdtasker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613882D-4A09-4F12-990B-DA76DE188A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features</a:t>
            </a:r>
            <a:endParaRPr lang="de-DE" dirty="0"/>
          </a:p>
        </p:txBody>
      </p:sp>
      <p:pic>
        <p:nvPicPr>
          <p:cNvPr id="7" name="Grafik 6" descr="Feuerwehrmann">
            <a:extLst>
              <a:ext uri="{FF2B5EF4-FFF2-40B4-BE49-F238E27FC236}">
                <a16:creationId xmlns:a16="http://schemas.microsoft.com/office/drawing/2014/main" id="{1DF3DE04-774D-4A8C-B129-BD9A9C652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4177" y="1548574"/>
            <a:ext cx="914400" cy="914400"/>
          </a:xfrm>
          <a:prstGeom prst="rect">
            <a:avLst/>
          </a:prstGeom>
        </p:spPr>
      </p:pic>
      <p:pic>
        <p:nvPicPr>
          <p:cNvPr id="8" name="Grafik 7" descr="Callcenter">
            <a:extLst>
              <a:ext uri="{FF2B5EF4-FFF2-40B4-BE49-F238E27FC236}">
                <a16:creationId xmlns:a16="http://schemas.microsoft.com/office/drawing/2014/main" id="{483908C2-BD81-46A5-A184-B3789D330C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3860" y="1844523"/>
            <a:ext cx="914400" cy="914400"/>
          </a:xfrm>
          <a:prstGeom prst="rect">
            <a:avLst/>
          </a:prstGeom>
        </p:spPr>
      </p:pic>
      <p:pic>
        <p:nvPicPr>
          <p:cNvPr id="10" name="Grafik 9" descr="Gruppe">
            <a:extLst>
              <a:ext uri="{FF2B5EF4-FFF2-40B4-BE49-F238E27FC236}">
                <a16:creationId xmlns:a16="http://schemas.microsoft.com/office/drawing/2014/main" id="{E07CE4C5-5958-4AEB-88B9-1D2F63B1D9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4177" y="2916285"/>
            <a:ext cx="1431864" cy="1431864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0027BEE-69D1-47F9-943D-428E5FCF2221}"/>
              </a:ext>
            </a:extLst>
          </p:cNvPr>
          <p:cNvSpPr txBox="1"/>
          <p:nvPr/>
        </p:nvSpPr>
        <p:spPr>
          <a:xfrm>
            <a:off x="2532691" y="1466262"/>
            <a:ext cx="6118123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Instruct large numbers of volunteers with: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Customizable tasks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Contextual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Warnings and alerts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Receive, visualize and evaluate feedback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Get a detailed overview of the situation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Trigger adequate disaster relief services.</a:t>
            </a:r>
          </a:p>
        </p:txBody>
      </p:sp>
    </p:spTree>
    <p:extLst>
      <p:ext uri="{BB962C8B-B14F-4D97-AF65-F5344CB8AC3E}">
        <p14:creationId xmlns:p14="http://schemas.microsoft.com/office/powerpoint/2010/main" val="961322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E773D0D-92D8-4398-80E5-C6E06727C7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F2923CC-0BD1-4EEA-8139-1608838C7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6FEECF6-E332-47B9-A803-9E50B718E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Crowdtasker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1701E39-9109-4676-B452-107F7DBD8E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Advantages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9E38CA5-3DC5-4596-B474-7FE1B868BA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3" y="1338263"/>
            <a:ext cx="8294687" cy="2719545"/>
          </a:xfrm>
        </p:spPr>
        <p:txBody>
          <a:bodyPr/>
          <a:lstStyle/>
          <a:p>
            <a:r>
              <a:rPr lang="en-US" sz="1800" dirty="0"/>
              <a:t>When working with the volunteers that are already at a disaster site, CrowdTasker helps the crisis manager to:</a:t>
            </a:r>
          </a:p>
          <a:p>
            <a:pPr marL="1028700" lvl="1"/>
            <a:r>
              <a:rPr lang="en-US" sz="1800" dirty="0"/>
              <a:t>reduce the time and effort needed to exchange information with on site volunteers</a:t>
            </a:r>
          </a:p>
          <a:p>
            <a:pPr marL="1028700" lvl="1"/>
            <a:r>
              <a:rPr lang="en-US" sz="1800" dirty="0"/>
              <a:t>differentiate between volunteers based on their profiles (e.g. skills, health) and positions</a:t>
            </a:r>
          </a:p>
          <a:p>
            <a:pPr marL="1028700" lvl="1"/>
            <a:r>
              <a:rPr lang="en-US" sz="1800" dirty="0"/>
              <a:t>address the people that potentially possess local knowledge</a:t>
            </a:r>
          </a:p>
          <a:p>
            <a:pPr marL="1028700" lvl="1"/>
            <a:r>
              <a:rPr lang="en-US" sz="1800" dirty="0"/>
              <a:t>alleviate the workload for emergency and response organizations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5124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00A0115-FD5C-4492-ACB2-DC526E212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83CEE1C-8890-45BE-8659-3C859E388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FA9AC13-71E9-4A5E-B756-54D26EDD1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Workflow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D01F8EF-D1BD-4369-9F2D-615CAC2782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Workflow – Create EVENT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C3D475A-D55D-4D57-A8AE-469D54629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987" y="1039144"/>
            <a:ext cx="6287591" cy="354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72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7874CAA-E13B-4B0C-893D-3FC4AD6AE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59D2B30-43F4-40E1-9724-BEC3D3030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FB8273-4661-4AE1-8763-6DC4FF761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Crowdtasker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BD5AA55-9718-40AE-B353-6476E84BF7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WORkflow</a:t>
            </a:r>
            <a:r>
              <a:rPr lang="de-DE" dirty="0"/>
              <a:t> – </a:t>
            </a:r>
            <a:r>
              <a:rPr lang="de-DE" dirty="0" err="1"/>
              <a:t>create</a:t>
            </a:r>
            <a:r>
              <a:rPr lang="de-DE" dirty="0"/>
              <a:t> </a:t>
            </a:r>
            <a:r>
              <a:rPr lang="de-DE" dirty="0" err="1"/>
              <a:t>event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AB6D5D9-09C8-4291-B0F7-765012D1D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103" y="1040669"/>
            <a:ext cx="4341755" cy="342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92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4425069-CEE5-458C-B81E-EEC9441C0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D7A270C-2412-418B-9E15-D88B77984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A05D391-0FF8-4E8B-8949-0F2DCCDEB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crowdtasker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C79F89-AF56-4233-AEDD-133DF91E0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Workflow - Create and </a:t>
            </a:r>
            <a:r>
              <a:rPr lang="de-DE" dirty="0" err="1"/>
              <a:t>Assign</a:t>
            </a:r>
            <a:r>
              <a:rPr lang="de-DE" dirty="0"/>
              <a:t> </a:t>
            </a:r>
            <a:r>
              <a:rPr lang="de-DE" dirty="0" err="1"/>
              <a:t>tasks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3A7BA73-CB9A-4A3D-99C9-D135174B9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03" y="1215495"/>
            <a:ext cx="6512362" cy="271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44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05CEAC6-A8F9-468A-B4EF-7E4E1B83D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4D84531-B5DB-4A58-8B3A-5D0070851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8A4A0B6-EB6A-4041-B8BA-D19FFC1A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crowdtasker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88A9912-BDE0-48CD-8ED0-C29E7BDFEC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Workflow - Create and </a:t>
            </a:r>
            <a:r>
              <a:rPr lang="de-DE" dirty="0" err="1"/>
              <a:t>Assign</a:t>
            </a:r>
            <a:r>
              <a:rPr lang="de-DE" dirty="0"/>
              <a:t> </a:t>
            </a:r>
            <a:r>
              <a:rPr lang="de-DE" dirty="0" err="1"/>
              <a:t>tasks</a:t>
            </a:r>
            <a:endParaRPr lang="de-DE" dirty="0"/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952C7F2-848F-4668-8939-2E30B6DAB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35" y="1085789"/>
            <a:ext cx="4320989" cy="36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395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59E96BE1366749B5994691468FA9F5" ma:contentTypeVersion="4" ma:contentTypeDescription="Crée un document." ma:contentTypeScope="" ma:versionID="40ea3e8d5636641d38fa57a7da6b507a">
  <xsd:schema xmlns:xsd="http://www.w3.org/2001/XMLSchema" xmlns:xs="http://www.w3.org/2001/XMLSchema" xmlns:p="http://schemas.microsoft.com/office/2006/metadata/properties" xmlns:ns2="bb180c85-76f3-48e0-b328-7ffec8745cdb" xmlns:ns3="9107859c-f784-45d5-9a48-227635d9abf6" targetNamespace="http://schemas.microsoft.com/office/2006/metadata/properties" ma:root="true" ma:fieldsID="5d50e433d07bde74c824e23b407a3a60" ns2:_="" ns3:_="">
    <xsd:import namespace="bb180c85-76f3-48e0-b328-7ffec8745cdb"/>
    <xsd:import namespace="9107859c-f784-45d5-9a48-227635d9ab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80c85-76f3-48e0-b328-7ffec8745c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7859c-f784-45d5-9a48-227635d9abf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4B135B-4F18-4F96-96F4-A3CCFF431953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bb180c85-76f3-48e0-b328-7ffec8745cdb"/>
    <ds:schemaRef ds:uri="http://purl.org/dc/dcmitype/"/>
    <ds:schemaRef ds:uri="http://schemas.microsoft.com/office/infopath/2007/PartnerControls"/>
    <ds:schemaRef ds:uri="http://purl.org/dc/elements/1.1/"/>
    <ds:schemaRef ds:uri="9107859c-f784-45d5-9a48-227635d9abf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990533D-04C4-4C97-9695-2E7EB3EEE8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180c85-76f3-48e0-b328-7ffec8745cdb"/>
    <ds:schemaRef ds:uri="9107859c-f784-45d5-9a48-227635d9ab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E3DEEA-672F-4F71-872D-DCF3BDC693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Bildschirmpräsentation (16:9)</PresentationFormat>
  <Paragraphs>64</Paragraphs>
  <Slides>11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Avenir Book</vt:lpstr>
      <vt:lpstr>Brandon Text Medium</vt:lpstr>
      <vt:lpstr>Calibri</vt:lpstr>
      <vt:lpstr>Thème Office</vt:lpstr>
      <vt:lpstr>Crowdtasker</vt:lpstr>
      <vt:lpstr>PowerPoint-Präsentation</vt:lpstr>
      <vt:lpstr>Crowdtasker</vt:lpstr>
      <vt:lpstr>Crowdtasker</vt:lpstr>
      <vt:lpstr>Crowdtasker</vt:lpstr>
      <vt:lpstr>Workflow</vt:lpstr>
      <vt:lpstr>Crowdtasker</vt:lpstr>
      <vt:lpstr>crowdtasker</vt:lpstr>
      <vt:lpstr>crowdtasker</vt:lpstr>
      <vt:lpstr>Crowdtasker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Rikka</dc:creator>
  <cp:lastModifiedBy>Sippl Sebastian</cp:lastModifiedBy>
  <cp:revision>521</cp:revision>
  <cp:lastPrinted>2017-09-05T06:36:20Z</cp:lastPrinted>
  <dcterms:created xsi:type="dcterms:W3CDTF">2015-10-12T13:00:17Z</dcterms:created>
  <dcterms:modified xsi:type="dcterms:W3CDTF">2019-06-13T10:53:58Z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0x0101002559E96BE1366749B5994691468FA9F5</vt:lpwstr>
  </property>
</Properties>
</file>