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sldIdLst>
    <p:sldId id="270" r:id="rId5"/>
    <p:sldId id="269" r:id="rId6"/>
    <p:sldId id="291" r:id="rId7"/>
    <p:sldId id="293" r:id="rId8"/>
    <p:sldId id="281" r:id="rId9"/>
    <p:sldId id="278" r:id="rId10"/>
    <p:sldId id="292" r:id="rId11"/>
    <p:sldId id="287" r:id="rId12"/>
    <p:sldId id="280" r:id="rId13"/>
    <p:sldId id="288" r:id="rId14"/>
    <p:sldId id="297" r:id="rId15"/>
    <p:sldId id="295" r:id="rId16"/>
    <p:sldId id="271" r:id="rId17"/>
    <p:sldId id="274" r:id="rId18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ermann, Christian" initials="CN" lastIdx="1" clrIdx="0"/>
  <p:cmAuthor id="1" name="Veronika Gstaiger" initials="VG" lastIdx="2" clrIdx="1">
    <p:extLst/>
  </p:cmAuthor>
  <p:cmAuthor id="2" name="Christian Niermann" initials="CN" lastIdx="1" clrIdx="2">
    <p:extLst/>
  </p:cmAuthor>
  <p:cmAuthor id="3" name="Gunnar Schwoch" initials="GS" lastIdx="1" clrIdx="3"/>
  <p:cmAuthor id="4" name="Gstaiger, Veronika" initials="GV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9C9E9F"/>
    <a:srgbClr val="053451"/>
    <a:srgbClr val="0F497E"/>
    <a:srgbClr val="F3B329"/>
    <a:srgbClr val="00497E"/>
    <a:srgbClr val="282829"/>
    <a:srgbClr val="1F497E"/>
    <a:srgbClr val="FFC71E"/>
    <a:srgbClr val="FFC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365705-4C2F-21E5-9E0F-3100947E6DF8}" v="15" dt="2019-01-22T10:29:37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-158" y="-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Niermann" userId="S::christian.niermann@projectdriver.eu::8386bbbf-53fb-4bdf-ba81-38835e5efc9e" providerId="AD" clId="Web-{59B55497-2892-5731-45ED-596D15E6C252}"/>
    <pc:docChg chg="delSld modSld">
      <pc:chgData name="Christian Niermann" userId="S::christian.niermann@projectdriver.eu::8386bbbf-53fb-4bdf-ba81-38835e5efc9e" providerId="AD" clId="Web-{59B55497-2892-5731-45ED-596D15E6C252}" dt="2019-01-28T10:12:26.064" v="8" actId="20577"/>
      <pc:docMkLst>
        <pc:docMk/>
      </pc:docMkLst>
      <pc:sldChg chg="modSp">
        <pc:chgData name="Christian Niermann" userId="S::christian.niermann@projectdriver.eu::8386bbbf-53fb-4bdf-ba81-38835e5efc9e" providerId="AD" clId="Web-{59B55497-2892-5731-45ED-596D15E6C252}" dt="2019-01-28T10:08:50.144" v="3" actId="20577"/>
        <pc:sldMkLst>
          <pc:docMk/>
          <pc:sldMk cId="821655668" sldId="277"/>
        </pc:sldMkLst>
        <pc:spChg chg="mod">
          <ac:chgData name="Christian Niermann" userId="S::christian.niermann@projectdriver.eu::8386bbbf-53fb-4bdf-ba81-38835e5efc9e" providerId="AD" clId="Web-{59B55497-2892-5731-45ED-596D15E6C252}" dt="2019-01-28T10:08:50.144" v="3" actId="20577"/>
          <ac:spMkLst>
            <pc:docMk/>
            <pc:sldMk cId="821655668" sldId="277"/>
            <ac:spMk id="6" creationId="{00000000-0000-0000-0000-000000000000}"/>
          </ac:spMkLst>
        </pc:spChg>
      </pc:sldChg>
      <pc:sldChg chg="del">
        <pc:chgData name="Christian Niermann" userId="S::christian.niermann@projectdriver.eu::8386bbbf-53fb-4bdf-ba81-38835e5efc9e" providerId="AD" clId="Web-{59B55497-2892-5731-45ED-596D15E6C252}" dt="2019-01-28T10:04:45.380" v="0"/>
        <pc:sldMkLst>
          <pc:docMk/>
          <pc:sldMk cId="2560790563" sldId="284"/>
        </pc:sldMkLst>
      </pc:sldChg>
      <pc:sldChg chg="modSp">
        <pc:chgData name="Christian Niermann" userId="S::christian.niermann@projectdriver.eu::8386bbbf-53fb-4bdf-ba81-38835e5efc9e" providerId="AD" clId="Web-{59B55497-2892-5731-45ED-596D15E6C252}" dt="2019-01-28T10:12:26.049" v="7" actId="20577"/>
        <pc:sldMkLst>
          <pc:docMk/>
          <pc:sldMk cId="2064761810" sldId="287"/>
        </pc:sldMkLst>
        <pc:spChg chg="mod">
          <ac:chgData name="Christian Niermann" userId="S::christian.niermann@projectdriver.eu::8386bbbf-53fb-4bdf-ba81-38835e5efc9e" providerId="AD" clId="Web-{59B55497-2892-5731-45ED-596D15E6C252}" dt="2019-01-28T10:12:26.049" v="7" actId="20577"/>
          <ac:spMkLst>
            <pc:docMk/>
            <pc:sldMk cId="2064761810" sldId="287"/>
            <ac:spMk id="6" creationId="{00000000-0000-0000-0000-000000000000}"/>
          </ac:spMkLst>
        </pc:spChg>
      </pc:sldChg>
    </pc:docChg>
  </pc:docChgLst>
  <pc:docChgLst>
    <pc:chgData name="Christian Niermann" userId="S::christian.niermann@projectdriver.eu::8386bbbf-53fb-4bdf-ba81-38835e5efc9e" providerId="AD" clId="Web-{DF0E8D83-22BF-CCAD-A338-7BF2CB2B194F}"/>
    <pc:docChg chg="">
      <pc:chgData name="Christian Niermann" userId="S::christian.niermann@projectdriver.eu::8386bbbf-53fb-4bdf-ba81-38835e5efc9e" providerId="AD" clId="Web-{DF0E8D83-22BF-CCAD-A338-7BF2CB2B194F}" dt="2019-01-30T09:49:26.142" v="0"/>
      <pc:docMkLst>
        <pc:docMk/>
      </pc:docMkLst>
      <pc:sldChg chg="delCm">
        <pc:chgData name="Christian Niermann" userId="S::christian.niermann@projectdriver.eu::8386bbbf-53fb-4bdf-ba81-38835e5efc9e" providerId="AD" clId="Web-{DF0E8D83-22BF-CCAD-A338-7BF2CB2B194F}" dt="2019-01-30T09:49:26.142" v="0"/>
        <pc:sldMkLst>
          <pc:docMk/>
          <pc:sldMk cId="3620971685" sldId="291"/>
        </pc:sldMkLst>
      </pc:sldChg>
    </pc:docChg>
  </pc:docChgLst>
  <pc:docChgLst>
    <pc:chgData name="Christian Niermann" userId="S::christian.niermann@projectdriver.eu::8386bbbf-53fb-4bdf-ba81-38835e5efc9e" providerId="AD" clId="Web-{CDB77585-208C-BAC5-C5D5-F7871437E232}"/>
    <pc:docChg chg="">
      <pc:chgData name="Christian Niermann" userId="S::christian.niermann@projectdriver.eu::8386bbbf-53fb-4bdf-ba81-38835e5efc9e" providerId="AD" clId="Web-{CDB77585-208C-BAC5-C5D5-F7871437E232}" dt="2019-01-29T15:48:07.463" v="0"/>
      <pc:docMkLst>
        <pc:docMk/>
      </pc:docMkLst>
      <pc:sldChg chg="addCm">
        <pc:chgData name="Christian Niermann" userId="S::christian.niermann@projectdriver.eu::8386bbbf-53fb-4bdf-ba81-38835e5efc9e" providerId="AD" clId="Web-{CDB77585-208C-BAC5-C5D5-F7871437E232}" dt="2019-01-29T15:48:07.463" v="0"/>
        <pc:sldMkLst>
          <pc:docMk/>
          <pc:sldMk cId="3620971685" sldId="291"/>
        </pc:sldMkLst>
      </pc:sldChg>
    </pc:docChg>
  </pc:docChgLst>
  <pc:docChgLst>
    <pc:chgData name="Elisa Schroeter" userId="S::elisa.schroeter@projectdriver.eu::bd5058c0-9c21-4ce3-969b-68829456d46e" providerId="AD" clId="Web-{EBBA7F55-9BE3-4F6A-8E77-7BB4B8C0923C}"/>
    <pc:docChg chg="modSld">
      <pc:chgData name="Elisa Schroeter" userId="S::elisa.schroeter@projectdriver.eu::bd5058c0-9c21-4ce3-969b-68829456d46e" providerId="AD" clId="Web-{EBBA7F55-9BE3-4F6A-8E77-7BB4B8C0923C}" dt="2018-09-04T07:22:47.369" v="9" actId="20577"/>
      <pc:docMkLst>
        <pc:docMk/>
      </pc:docMkLst>
      <pc:sldChg chg="modSp">
        <pc:chgData name="Elisa Schroeter" userId="S::elisa.schroeter@projectdriver.eu::bd5058c0-9c21-4ce3-969b-68829456d46e" providerId="AD" clId="Web-{EBBA7F55-9BE3-4F6A-8E77-7BB4B8C0923C}" dt="2018-09-04T07:22:47.354" v="8" actId="20577"/>
        <pc:sldMkLst>
          <pc:docMk/>
          <pc:sldMk cId="1654128017" sldId="268"/>
        </pc:sldMkLst>
        <pc:spChg chg="mod">
          <ac:chgData name="Elisa Schroeter" userId="S::elisa.schroeter@projectdriver.eu::bd5058c0-9c21-4ce3-969b-68829456d46e" providerId="AD" clId="Web-{EBBA7F55-9BE3-4F6A-8E77-7BB4B8C0923C}" dt="2018-09-04T07:22:47.354" v="8" actId="20577"/>
          <ac:spMkLst>
            <pc:docMk/>
            <pc:sldMk cId="1654128017" sldId="268"/>
            <ac:spMk id="8" creationId="{00000000-0000-0000-0000-000000000000}"/>
          </ac:spMkLst>
        </pc:spChg>
      </pc:sldChg>
    </pc:docChg>
  </pc:docChgLst>
  <pc:docChgLst>
    <pc:chgData name="Veronika Gstaiger" userId="S::veronika.gstaiger@projectdriver.eu::ddc4c0c1-950e-4a85-bbe3-93ce4d3b1275" providerId="AD" clId="Web-{E00CD93D-7C94-46CC-B171-98FBE07D633F}"/>
    <pc:docChg chg="modSld">
      <pc:chgData name="Veronika Gstaiger" userId="S::veronika.gstaiger@projectdriver.eu::ddc4c0c1-950e-4a85-bbe3-93ce4d3b1275" providerId="AD" clId="Web-{E00CD93D-7C94-46CC-B171-98FBE07D633F}" dt="2019-01-29T11:59:48.143" v="9" actId="1076"/>
      <pc:docMkLst>
        <pc:docMk/>
      </pc:docMkLst>
      <pc:sldChg chg="addSp modSp">
        <pc:chgData name="Veronika Gstaiger" userId="S::veronika.gstaiger@projectdriver.eu::ddc4c0c1-950e-4a85-bbe3-93ce4d3b1275" providerId="AD" clId="Web-{E00CD93D-7C94-46CC-B171-98FBE07D633F}" dt="2019-01-29T11:59:48.143" v="9" actId="1076"/>
        <pc:sldMkLst>
          <pc:docMk/>
          <pc:sldMk cId="3976875988" sldId="288"/>
        </pc:sldMkLst>
        <pc:picChg chg="add mod">
          <ac:chgData name="Veronika Gstaiger" userId="S::veronika.gstaiger@projectdriver.eu::ddc4c0c1-950e-4a85-bbe3-93ce4d3b1275" providerId="AD" clId="Web-{E00CD93D-7C94-46CC-B171-98FBE07D633F}" dt="2019-01-29T11:59:48.143" v="9" actId="1076"/>
          <ac:picMkLst>
            <pc:docMk/>
            <pc:sldMk cId="3976875988" sldId="288"/>
            <ac:picMk id="6" creationId="{F7C82C08-2760-4DB8-84DA-A2E99BA79F42}"/>
          </ac:picMkLst>
        </pc:picChg>
        <pc:picChg chg="mod">
          <ac:chgData name="Veronika Gstaiger" userId="S::veronika.gstaiger@projectdriver.eu::ddc4c0c1-950e-4a85-bbe3-93ce4d3b1275" providerId="AD" clId="Web-{E00CD93D-7C94-46CC-B171-98FBE07D633F}" dt="2019-01-29T11:59:33.565" v="5" actId="1076"/>
          <ac:picMkLst>
            <pc:docMk/>
            <pc:sldMk cId="3976875988" sldId="288"/>
            <ac:picMk id="1027" creationId="{00000000-0000-0000-0000-000000000000}"/>
          </ac:picMkLst>
        </pc:picChg>
        <pc:picChg chg="mod">
          <ac:chgData name="Veronika Gstaiger" userId="S::veronika.gstaiger@projectdriver.eu::ddc4c0c1-950e-4a85-bbe3-93ce4d3b1275" providerId="AD" clId="Web-{E00CD93D-7C94-46CC-B171-98FBE07D633F}" dt="2019-01-29T11:59:36.706" v="6" actId="1076"/>
          <ac:picMkLst>
            <pc:docMk/>
            <pc:sldMk cId="3976875988" sldId="288"/>
            <ac:picMk id="1029" creationId="{00000000-0000-0000-0000-000000000000}"/>
          </ac:picMkLst>
        </pc:picChg>
      </pc:sldChg>
      <pc:sldChg chg="addCm">
        <pc:chgData name="Veronika Gstaiger" userId="S::veronika.gstaiger@projectdriver.eu::ddc4c0c1-950e-4a85-bbe3-93ce4d3b1275" providerId="AD" clId="Web-{E00CD93D-7C94-46CC-B171-98FBE07D633F}" dt="2019-01-29T09:50:37.195" v="0"/>
        <pc:sldMkLst>
          <pc:docMk/>
          <pc:sldMk cId="3620971685" sldId="291"/>
        </pc:sldMkLst>
      </pc:sldChg>
    </pc:docChg>
  </pc:docChgLst>
  <pc:docChgLst>
    <pc:chgData name="Veronika Gstaiger" userId="S::veronika.gstaiger@projectdriver.eu::ddc4c0c1-950e-4a85-bbe3-93ce4d3b1275" providerId="AD" clId="Web-{3FD22869-52D7-4482-A62D-473CF4C19AD3}"/>
    <pc:docChg chg="addSld delSld modSld">
      <pc:chgData name="Veronika Gstaiger" userId="S::veronika.gstaiger@projectdriver.eu::ddc4c0c1-950e-4a85-bbe3-93ce4d3b1275" providerId="AD" clId="Web-{3FD22869-52D7-4482-A62D-473CF4C19AD3}" dt="2019-01-24T09:59:27.831" v="415" actId="20577"/>
      <pc:docMkLst>
        <pc:docMk/>
      </pc:docMkLst>
      <pc:sldChg chg="mod modShow">
        <pc:chgData name="Veronika Gstaiger" userId="S::veronika.gstaiger@projectdriver.eu::ddc4c0c1-950e-4a85-bbe3-93ce4d3b1275" providerId="AD" clId="Web-{3FD22869-52D7-4482-A62D-473CF4C19AD3}" dt="2019-01-24T09:21:47.462" v="0"/>
        <pc:sldMkLst>
          <pc:docMk/>
          <pc:sldMk cId="1654128017" sldId="268"/>
        </pc:sldMkLst>
      </pc:sldChg>
      <pc:sldChg chg="modSp">
        <pc:chgData name="Veronika Gstaiger" userId="S::veronika.gstaiger@projectdriver.eu::ddc4c0c1-950e-4a85-bbe3-93ce4d3b1275" providerId="AD" clId="Web-{3FD22869-52D7-4482-A62D-473CF4C19AD3}" dt="2019-01-24T09:27:59.789" v="94" actId="20577"/>
        <pc:sldMkLst>
          <pc:docMk/>
          <pc:sldMk cId="2733032962" sldId="273"/>
        </pc:sldMkLst>
        <pc:spChg chg="mod">
          <ac:chgData name="Veronika Gstaiger" userId="S::veronika.gstaiger@projectdriver.eu::ddc4c0c1-950e-4a85-bbe3-93ce4d3b1275" providerId="AD" clId="Web-{3FD22869-52D7-4482-A62D-473CF4C19AD3}" dt="2019-01-24T09:27:59.789" v="94" actId="20577"/>
          <ac:spMkLst>
            <pc:docMk/>
            <pc:sldMk cId="2733032962" sldId="273"/>
            <ac:spMk id="6" creationId="{00000000-0000-0000-0000-000000000000}"/>
          </ac:spMkLst>
        </pc:spChg>
      </pc:sldChg>
      <pc:sldChg chg="modSp">
        <pc:chgData name="Veronika Gstaiger" userId="S::veronika.gstaiger@projectdriver.eu::ddc4c0c1-950e-4a85-bbe3-93ce4d3b1275" providerId="AD" clId="Web-{3FD22869-52D7-4482-A62D-473CF4C19AD3}" dt="2019-01-24T09:35:46.178" v="318" actId="20577"/>
        <pc:sldMkLst>
          <pc:docMk/>
          <pc:sldMk cId="2877587597" sldId="275"/>
        </pc:sldMkLst>
        <pc:spChg chg="mod">
          <ac:chgData name="Veronika Gstaiger" userId="S::veronika.gstaiger@projectdriver.eu::ddc4c0c1-950e-4a85-bbe3-93ce4d3b1275" providerId="AD" clId="Web-{3FD22869-52D7-4482-A62D-473CF4C19AD3}" dt="2019-01-24T09:35:46.178" v="318" actId="20577"/>
          <ac:spMkLst>
            <pc:docMk/>
            <pc:sldMk cId="2877587597" sldId="275"/>
            <ac:spMk id="6" creationId="{00000000-0000-0000-0000-000000000000}"/>
          </ac:spMkLst>
        </pc:spChg>
      </pc:sldChg>
      <pc:sldChg chg="modSp">
        <pc:chgData name="Veronika Gstaiger" userId="S::veronika.gstaiger@projectdriver.eu::ddc4c0c1-950e-4a85-bbe3-93ce4d3b1275" providerId="AD" clId="Web-{3FD22869-52D7-4482-A62D-473CF4C19AD3}" dt="2019-01-24T09:23:42.477" v="55" actId="1076"/>
        <pc:sldMkLst>
          <pc:docMk/>
          <pc:sldMk cId="550760483" sldId="281"/>
        </pc:sldMkLst>
        <pc:spChg chg="mod">
          <ac:chgData name="Veronika Gstaiger" userId="S::veronika.gstaiger@projectdriver.eu::ddc4c0c1-950e-4a85-bbe3-93ce4d3b1275" providerId="AD" clId="Web-{3FD22869-52D7-4482-A62D-473CF4C19AD3}" dt="2019-01-24T09:23:20.399" v="53" actId="14100"/>
          <ac:spMkLst>
            <pc:docMk/>
            <pc:sldMk cId="550760483" sldId="281"/>
            <ac:spMk id="13" creationId="{097155F6-32B3-4930-A6CD-AA4BAD38B9FF}"/>
          </ac:spMkLst>
        </pc:spChg>
        <pc:spChg chg="mod">
          <ac:chgData name="Veronika Gstaiger" userId="S::veronika.gstaiger@projectdriver.eu::ddc4c0c1-950e-4a85-bbe3-93ce4d3b1275" providerId="AD" clId="Web-{3FD22869-52D7-4482-A62D-473CF4C19AD3}" dt="2019-01-24T09:23:42.477" v="55" actId="1076"/>
          <ac:spMkLst>
            <pc:docMk/>
            <pc:sldMk cId="550760483" sldId="281"/>
            <ac:spMk id="46" creationId="{00000000-0000-0000-0000-000000000000}"/>
          </ac:spMkLst>
        </pc:spChg>
        <pc:spChg chg="mod">
          <ac:chgData name="Veronika Gstaiger" userId="S::veronika.gstaiger@projectdriver.eu::ddc4c0c1-950e-4a85-bbe3-93ce4d3b1275" providerId="AD" clId="Web-{3FD22869-52D7-4482-A62D-473CF4C19AD3}" dt="2019-01-24T09:23:26.180" v="54" actId="14100"/>
          <ac:spMkLst>
            <pc:docMk/>
            <pc:sldMk cId="550760483" sldId="281"/>
            <ac:spMk id="49" creationId="{D96A6271-E4EF-47C4-A36E-71E2F414E41C}"/>
          </ac:spMkLst>
        </pc:spChg>
      </pc:sldChg>
      <pc:sldChg chg="modSp">
        <pc:chgData name="Veronika Gstaiger" userId="S::veronika.gstaiger@projectdriver.eu::ddc4c0c1-950e-4a85-bbe3-93ce4d3b1275" providerId="AD" clId="Web-{3FD22869-52D7-4482-A62D-473CF4C19AD3}" dt="2019-01-24T09:40:21.209" v="338" actId="20577"/>
        <pc:sldMkLst>
          <pc:docMk/>
          <pc:sldMk cId="1446643476" sldId="286"/>
        </pc:sldMkLst>
        <pc:spChg chg="mod">
          <ac:chgData name="Veronika Gstaiger" userId="S::veronika.gstaiger@projectdriver.eu::ddc4c0c1-950e-4a85-bbe3-93ce4d3b1275" providerId="AD" clId="Web-{3FD22869-52D7-4482-A62D-473CF4C19AD3}" dt="2019-01-24T09:40:21.209" v="338" actId="20577"/>
          <ac:spMkLst>
            <pc:docMk/>
            <pc:sldMk cId="1446643476" sldId="286"/>
            <ac:spMk id="6" creationId="{00000000-0000-0000-0000-000000000000}"/>
          </ac:spMkLst>
        </pc:spChg>
      </pc:sldChg>
      <pc:sldChg chg="modSp">
        <pc:chgData name="Veronika Gstaiger" userId="S::veronika.gstaiger@projectdriver.eu::ddc4c0c1-950e-4a85-bbe3-93ce4d3b1275" providerId="AD" clId="Web-{3FD22869-52D7-4482-A62D-473CF4C19AD3}" dt="2019-01-24T09:25:19.024" v="68" actId="20577"/>
        <pc:sldMkLst>
          <pc:docMk/>
          <pc:sldMk cId="2064761810" sldId="287"/>
        </pc:sldMkLst>
        <pc:spChg chg="mod">
          <ac:chgData name="Veronika Gstaiger" userId="S::veronika.gstaiger@projectdriver.eu::ddc4c0c1-950e-4a85-bbe3-93ce4d3b1275" providerId="AD" clId="Web-{3FD22869-52D7-4482-A62D-473CF4C19AD3}" dt="2019-01-24T09:25:19.024" v="68" actId="20577"/>
          <ac:spMkLst>
            <pc:docMk/>
            <pc:sldMk cId="2064761810" sldId="287"/>
            <ac:spMk id="6" creationId="{00000000-0000-0000-0000-000000000000}"/>
          </ac:spMkLst>
        </pc:spChg>
      </pc:sldChg>
      <pc:sldChg chg="new del">
        <pc:chgData name="Veronika Gstaiger" userId="S::veronika.gstaiger@projectdriver.eu::ddc4c0c1-950e-4a85-bbe3-93ce4d3b1275" providerId="AD" clId="Web-{3FD22869-52D7-4482-A62D-473CF4C19AD3}" dt="2019-01-24T09:40:28.709" v="341"/>
        <pc:sldMkLst>
          <pc:docMk/>
          <pc:sldMk cId="3621417165" sldId="288"/>
        </pc:sldMkLst>
      </pc:sldChg>
      <pc:sldChg chg="addSp delSp modSp add replId">
        <pc:chgData name="Veronika Gstaiger" userId="S::veronika.gstaiger@projectdriver.eu::ddc4c0c1-950e-4a85-bbe3-93ce4d3b1275" providerId="AD" clId="Web-{3FD22869-52D7-4482-A62D-473CF4C19AD3}" dt="2019-01-24T09:59:27.831" v="414" actId="20577"/>
        <pc:sldMkLst>
          <pc:docMk/>
          <pc:sldMk cId="3976875988" sldId="288"/>
        </pc:sldMkLst>
        <pc:spChg chg="del mod">
          <ac:chgData name="Veronika Gstaiger" userId="S::veronika.gstaiger@projectdriver.eu::ddc4c0c1-950e-4a85-bbe3-93ce4d3b1275" providerId="AD" clId="Web-{3FD22869-52D7-4482-A62D-473CF4C19AD3}" dt="2019-01-24T09:43:47.880" v="346"/>
          <ac:spMkLst>
            <pc:docMk/>
            <pc:sldMk cId="3976875988" sldId="288"/>
            <ac:spMk id="6" creationId="{00000000-0000-0000-0000-000000000000}"/>
          </ac:spMkLst>
        </pc:spChg>
        <pc:spChg chg="add mod">
          <ac:chgData name="Veronika Gstaiger" userId="S::veronika.gstaiger@projectdriver.eu::ddc4c0c1-950e-4a85-bbe3-93ce4d3b1275" providerId="AD" clId="Web-{3FD22869-52D7-4482-A62D-473CF4C19AD3}" dt="2019-01-24T09:58:24.424" v="390" actId="20577"/>
          <ac:spMkLst>
            <pc:docMk/>
            <pc:sldMk cId="3976875988" sldId="288"/>
            <ac:spMk id="8" creationId="{2A7620DF-D6F4-44F9-978F-C8B481BE3DA7}"/>
          </ac:spMkLst>
        </pc:spChg>
        <pc:spChg chg="add mod">
          <ac:chgData name="Veronika Gstaiger" userId="S::veronika.gstaiger@projectdriver.eu::ddc4c0c1-950e-4a85-bbe3-93ce4d3b1275" providerId="AD" clId="Web-{3FD22869-52D7-4482-A62D-473CF4C19AD3}" dt="2019-01-24T09:58:56.190" v="399" actId="1076"/>
          <ac:spMkLst>
            <pc:docMk/>
            <pc:sldMk cId="3976875988" sldId="288"/>
            <ac:spMk id="17" creationId="{5DCC9955-545D-43CF-AF71-024C2D143F74}"/>
          </ac:spMkLst>
        </pc:spChg>
        <pc:spChg chg="add mod">
          <ac:chgData name="Veronika Gstaiger" userId="S::veronika.gstaiger@projectdriver.eu::ddc4c0c1-950e-4a85-bbe3-93ce4d3b1275" providerId="AD" clId="Web-{3FD22869-52D7-4482-A62D-473CF4C19AD3}" dt="2019-01-24T09:59:27.831" v="414" actId="20577"/>
          <ac:spMkLst>
            <pc:docMk/>
            <pc:sldMk cId="3976875988" sldId="288"/>
            <ac:spMk id="18" creationId="{8F47E9E8-FBDB-4085-A8A2-DEDB605A3477}"/>
          </ac:spMkLst>
        </pc:spChg>
        <pc:picChg chg="add mod">
          <ac:chgData name="Veronika Gstaiger" userId="S::veronika.gstaiger@projectdriver.eu::ddc4c0c1-950e-4a85-bbe3-93ce4d3b1275" providerId="AD" clId="Web-{3FD22869-52D7-4482-A62D-473CF4C19AD3}" dt="2019-01-24T09:45:21.849" v="373" actId="1076"/>
          <ac:picMkLst>
            <pc:docMk/>
            <pc:sldMk cId="3976875988" sldId="288"/>
            <ac:picMk id="9" creationId="{267E4316-C8BF-4697-B10D-79BB5A56EC02}"/>
          </ac:picMkLst>
        </pc:picChg>
        <pc:picChg chg="add mod">
          <ac:chgData name="Veronika Gstaiger" userId="S::veronika.gstaiger@projectdriver.eu::ddc4c0c1-950e-4a85-bbe3-93ce4d3b1275" providerId="AD" clId="Web-{3FD22869-52D7-4482-A62D-473CF4C19AD3}" dt="2019-01-24T09:57:58.253" v="383" actId="1076"/>
          <ac:picMkLst>
            <pc:docMk/>
            <pc:sldMk cId="3976875988" sldId="288"/>
            <ac:picMk id="11" creationId="{056A14C3-C400-41ED-8AD9-BA38A2767374}"/>
          </ac:picMkLst>
        </pc:picChg>
        <pc:picChg chg="add del mod">
          <ac:chgData name="Veronika Gstaiger" userId="S::veronika.gstaiger@projectdriver.eu::ddc4c0c1-950e-4a85-bbe3-93ce4d3b1275" providerId="AD" clId="Web-{3FD22869-52D7-4482-A62D-473CF4C19AD3}" dt="2019-01-24T09:57:32.315" v="380"/>
          <ac:picMkLst>
            <pc:docMk/>
            <pc:sldMk cId="3976875988" sldId="288"/>
            <ac:picMk id="13" creationId="{FB283CAF-84EA-4105-AD1B-DA600304A5CF}"/>
          </ac:picMkLst>
        </pc:picChg>
        <pc:picChg chg="add mod">
          <ac:chgData name="Veronika Gstaiger" userId="S::veronika.gstaiger@projectdriver.eu::ddc4c0c1-950e-4a85-bbe3-93ce4d3b1275" providerId="AD" clId="Web-{3FD22869-52D7-4482-A62D-473CF4C19AD3}" dt="2019-01-24T09:58:43.596" v="396" actId="1076"/>
          <ac:picMkLst>
            <pc:docMk/>
            <pc:sldMk cId="3976875988" sldId="288"/>
            <ac:picMk id="15" creationId="{48C55DBB-E48A-4BEC-BE7E-0E4A48259DD9}"/>
          </ac:picMkLst>
        </pc:picChg>
      </pc:sldChg>
      <pc:sldChg chg="add del replId">
        <pc:chgData name="Veronika Gstaiger" userId="S::veronika.gstaiger@projectdriver.eu::ddc4c0c1-950e-4a85-bbe3-93ce4d3b1275" providerId="AD" clId="Web-{3FD22869-52D7-4482-A62D-473CF4C19AD3}" dt="2019-01-24T09:43:54.021" v="348"/>
        <pc:sldMkLst>
          <pc:docMk/>
          <pc:sldMk cId="3245410901" sldId="289"/>
        </pc:sldMkLst>
      </pc:sldChg>
    </pc:docChg>
  </pc:docChgLst>
  <pc:docChgLst>
    <pc:chgData name="Veronika Gstaiger" userId="S::veronika.gstaiger@projectdriver.eu::ddc4c0c1-950e-4a85-bbe3-93ce4d3b1275" providerId="AD" clId="Web-{BB072D3B-59A6-4C76-AE34-94EB3DA148EB}"/>
    <pc:docChg chg="modSld">
      <pc:chgData name="Veronika Gstaiger" userId="S::veronika.gstaiger@projectdriver.eu::ddc4c0c1-950e-4a85-bbe3-93ce4d3b1275" providerId="AD" clId="Web-{BB072D3B-59A6-4C76-AE34-94EB3DA148EB}" dt="2019-01-22T08:54:43.067" v="2" actId="20577"/>
      <pc:docMkLst>
        <pc:docMk/>
      </pc:docMkLst>
      <pc:sldChg chg="modSp">
        <pc:chgData name="Veronika Gstaiger" userId="S::veronika.gstaiger@projectdriver.eu::ddc4c0c1-950e-4a85-bbe3-93ce4d3b1275" providerId="AD" clId="Web-{BB072D3B-59A6-4C76-AE34-94EB3DA148EB}" dt="2019-01-22T08:54:43.067" v="2" actId="20577"/>
        <pc:sldMkLst>
          <pc:docMk/>
          <pc:sldMk cId="1057985670" sldId="278"/>
        </pc:sldMkLst>
        <pc:spChg chg="mod">
          <ac:chgData name="Veronika Gstaiger" userId="S::veronika.gstaiger@projectdriver.eu::ddc4c0c1-950e-4a85-bbe3-93ce4d3b1275" providerId="AD" clId="Web-{BB072D3B-59A6-4C76-AE34-94EB3DA148EB}" dt="2019-01-22T08:54:43.067" v="2" actId="20577"/>
          <ac:spMkLst>
            <pc:docMk/>
            <pc:sldMk cId="1057985670" sldId="278"/>
            <ac:spMk id="3" creationId="{00000000-0000-0000-0000-000000000000}"/>
          </ac:spMkLst>
        </pc:spChg>
      </pc:sldChg>
    </pc:docChg>
  </pc:docChgLst>
  <pc:docChgLst>
    <pc:chgData name="Veronika Gstaiger" userId="S::veronika.gstaiger@projectdriver.eu::ddc4c0c1-950e-4a85-bbe3-93ce4d3b1275" providerId="AD" clId="Web-{5FED02EA-D0F4-4E65-929A-57BBCE736F73}"/>
    <pc:docChg chg="modSld">
      <pc:chgData name="Veronika Gstaiger" userId="S::veronika.gstaiger@projectdriver.eu::ddc4c0c1-950e-4a85-bbe3-93ce4d3b1275" providerId="AD" clId="Web-{5FED02EA-D0F4-4E65-929A-57BBCE736F73}" dt="2019-01-23T09:36:15.454" v="23" actId="20577"/>
      <pc:docMkLst>
        <pc:docMk/>
      </pc:docMkLst>
      <pc:sldChg chg="modSp">
        <pc:chgData name="Veronika Gstaiger" userId="S::veronika.gstaiger@projectdriver.eu::ddc4c0c1-950e-4a85-bbe3-93ce4d3b1275" providerId="AD" clId="Web-{5FED02EA-D0F4-4E65-929A-57BBCE736F73}" dt="2019-01-23T09:28:58.222" v="4" actId="20577"/>
        <pc:sldMkLst>
          <pc:docMk/>
          <pc:sldMk cId="821655668" sldId="277"/>
        </pc:sldMkLst>
        <pc:spChg chg="mod">
          <ac:chgData name="Veronika Gstaiger" userId="S::veronika.gstaiger@projectdriver.eu::ddc4c0c1-950e-4a85-bbe3-93ce4d3b1275" providerId="AD" clId="Web-{5FED02EA-D0F4-4E65-929A-57BBCE736F73}" dt="2019-01-23T09:28:58.222" v="4" actId="20577"/>
          <ac:spMkLst>
            <pc:docMk/>
            <pc:sldMk cId="821655668" sldId="277"/>
            <ac:spMk id="6" creationId="{00000000-0000-0000-0000-000000000000}"/>
          </ac:spMkLst>
        </pc:spChg>
      </pc:sldChg>
      <pc:sldChg chg="modSp">
        <pc:chgData name="Veronika Gstaiger" userId="S::veronika.gstaiger@projectdriver.eu::ddc4c0c1-950e-4a85-bbe3-93ce4d3b1275" providerId="AD" clId="Web-{5FED02EA-D0F4-4E65-929A-57BBCE736F73}" dt="2019-01-23T09:36:15.454" v="22" actId="20577"/>
        <pc:sldMkLst>
          <pc:docMk/>
          <pc:sldMk cId="2064761810" sldId="287"/>
        </pc:sldMkLst>
        <pc:spChg chg="mod">
          <ac:chgData name="Veronika Gstaiger" userId="S::veronika.gstaiger@projectdriver.eu::ddc4c0c1-950e-4a85-bbe3-93ce4d3b1275" providerId="AD" clId="Web-{5FED02EA-D0F4-4E65-929A-57BBCE736F73}" dt="2019-01-23T09:36:15.454" v="22" actId="20577"/>
          <ac:spMkLst>
            <pc:docMk/>
            <pc:sldMk cId="2064761810" sldId="287"/>
            <ac:spMk id="6" creationId="{00000000-0000-0000-0000-000000000000}"/>
          </ac:spMkLst>
        </pc:spChg>
      </pc:sldChg>
    </pc:docChg>
  </pc:docChgLst>
  <pc:docChgLst>
    <pc:chgData name="Maurice Sammels" userId="S::maurice.sammels@projectdriver.eu::d61bae6d-35c8-4c9d-bda3-6e4e224b4fba" providerId="AD" clId="Web-{8385E5E7-0140-430E-ACF3-7CEADACA239D}"/>
    <pc:docChg chg="modSld">
      <pc:chgData name="Maurice Sammels" userId="S::maurice.sammels@projectdriver.eu::d61bae6d-35c8-4c9d-bda3-6e4e224b4fba" providerId="AD" clId="Web-{8385E5E7-0140-430E-ACF3-7CEADACA239D}" dt="2018-09-04T07:03:00.406" v="37" actId="20577"/>
      <pc:docMkLst>
        <pc:docMk/>
      </pc:docMkLst>
      <pc:sldChg chg="modSp">
        <pc:chgData name="Maurice Sammels" userId="S::maurice.sammels@projectdriver.eu::d61bae6d-35c8-4c9d-bda3-6e4e224b4fba" providerId="AD" clId="Web-{8385E5E7-0140-430E-ACF3-7CEADACA239D}" dt="2018-09-04T07:03:00.406" v="36" actId="20577"/>
        <pc:sldMkLst>
          <pc:docMk/>
          <pc:sldMk cId="1654128017" sldId="268"/>
        </pc:sldMkLst>
        <pc:spChg chg="mod">
          <ac:chgData name="Maurice Sammels" userId="S::maurice.sammels@projectdriver.eu::d61bae6d-35c8-4c9d-bda3-6e4e224b4fba" providerId="AD" clId="Web-{8385E5E7-0140-430E-ACF3-7CEADACA239D}" dt="2018-09-04T07:03:00.406" v="36" actId="20577"/>
          <ac:spMkLst>
            <pc:docMk/>
            <pc:sldMk cId="1654128017" sldId="268"/>
            <ac:spMk id="8" creationId="{00000000-0000-0000-0000-000000000000}"/>
          </ac:spMkLst>
        </pc:spChg>
      </pc:sldChg>
    </pc:docChg>
  </pc:docChgLst>
  <pc:docChgLst>
    <pc:chgData name="Christian Niermann" userId="S::christian.niermann@projectdriver.eu::8386bbbf-53fb-4bdf-ba81-38835e5efc9e" providerId="AD" clId="Web-{F1365705-4C2F-21E5-9E0F-3100947E6DF8}"/>
    <pc:docChg chg="modSld">
      <pc:chgData name="Christian Niermann" userId="S::christian.niermann@projectdriver.eu::8386bbbf-53fb-4bdf-ba81-38835e5efc9e" providerId="AD" clId="Web-{F1365705-4C2F-21E5-9E0F-3100947E6DF8}" dt="2019-01-22T10:29:37.087" v="18" actId="20577"/>
      <pc:docMkLst>
        <pc:docMk/>
      </pc:docMkLst>
      <pc:sldChg chg="modSp">
        <pc:chgData name="Christian Niermann" userId="S::christian.niermann@projectdriver.eu::8386bbbf-53fb-4bdf-ba81-38835e5efc9e" providerId="AD" clId="Web-{F1365705-4C2F-21E5-9E0F-3100947E6DF8}" dt="2019-01-22T10:29:37.087" v="18" actId="20577"/>
        <pc:sldMkLst>
          <pc:docMk/>
          <pc:sldMk cId="1911129820" sldId="269"/>
        </pc:sldMkLst>
        <pc:spChg chg="mod">
          <ac:chgData name="Christian Niermann" userId="S::christian.niermann@projectdriver.eu::8386bbbf-53fb-4bdf-ba81-38835e5efc9e" providerId="AD" clId="Web-{F1365705-4C2F-21E5-9E0F-3100947E6DF8}" dt="2019-01-22T10:29:26.353" v="11" actId="20577"/>
          <ac:spMkLst>
            <pc:docMk/>
            <pc:sldMk cId="1911129820" sldId="269"/>
            <ac:spMk id="4" creationId="{00000000-0000-0000-0000-000000000000}"/>
          </ac:spMkLst>
        </pc:spChg>
        <pc:spChg chg="mod">
          <ac:chgData name="Christian Niermann" userId="S::christian.niermann@projectdriver.eu::8386bbbf-53fb-4bdf-ba81-38835e5efc9e" providerId="AD" clId="Web-{F1365705-4C2F-21E5-9E0F-3100947E6DF8}" dt="2019-01-22T10:29:37.087" v="18" actId="20577"/>
          <ac:spMkLst>
            <pc:docMk/>
            <pc:sldMk cId="1911129820" sldId="269"/>
            <ac:spMk id="5" creationId="{00000000-0000-0000-0000-000000000000}"/>
          </ac:spMkLst>
        </pc:spChg>
      </pc:sldChg>
      <pc:sldChg chg="modSp">
        <pc:chgData name="Christian Niermann" userId="S::christian.niermann@projectdriver.eu::8386bbbf-53fb-4bdf-ba81-38835e5efc9e" providerId="AD" clId="Web-{F1365705-4C2F-21E5-9E0F-3100947E6DF8}" dt="2019-01-22T10:29:27.212" v="15" actId="20577"/>
        <pc:sldMkLst>
          <pc:docMk/>
          <pc:sldMk cId="1694900232" sldId="270"/>
        </pc:sldMkLst>
        <pc:spChg chg="mod">
          <ac:chgData name="Christian Niermann" userId="S::christian.niermann@projectdriver.eu::8386bbbf-53fb-4bdf-ba81-38835e5efc9e" providerId="AD" clId="Web-{F1365705-4C2F-21E5-9E0F-3100947E6DF8}" dt="2019-01-22T10:29:27.212" v="15" actId="20577"/>
          <ac:spMkLst>
            <pc:docMk/>
            <pc:sldMk cId="1694900232" sldId="270"/>
            <ac:spMk id="6" creationId="{00000000-0000-0000-0000-000000000000}"/>
          </ac:spMkLst>
        </pc:spChg>
      </pc:sldChg>
    </pc:docChg>
  </pc:docChgLst>
  <pc:docChgLst>
    <pc:chgData name="Veronika Gstaiger" userId="S::veronika.gstaiger@projectdriver.eu::ddc4c0c1-950e-4a85-bbe3-93ce4d3b1275" providerId="AD" clId="Web-{FAA0CEBB-C902-4893-BE31-07C9B4317503}"/>
    <pc:docChg chg="modSld">
      <pc:chgData name="Veronika Gstaiger" userId="S::veronika.gstaiger@projectdriver.eu::ddc4c0c1-950e-4a85-bbe3-93ce4d3b1275" providerId="AD" clId="Web-{FAA0CEBB-C902-4893-BE31-07C9B4317503}" dt="2019-01-23T08:40:13.216" v="212" actId="20577"/>
      <pc:docMkLst>
        <pc:docMk/>
      </pc:docMkLst>
      <pc:sldChg chg="modSp">
        <pc:chgData name="Veronika Gstaiger" userId="S::veronika.gstaiger@projectdriver.eu::ddc4c0c1-950e-4a85-bbe3-93ce4d3b1275" providerId="AD" clId="Web-{FAA0CEBB-C902-4893-BE31-07C9B4317503}" dt="2019-01-23T08:24:28.970" v="10" actId="20577"/>
        <pc:sldMkLst>
          <pc:docMk/>
          <pc:sldMk cId="1694900232" sldId="270"/>
        </pc:sldMkLst>
        <pc:spChg chg="mod">
          <ac:chgData name="Veronika Gstaiger" userId="S::veronika.gstaiger@projectdriver.eu::ddc4c0c1-950e-4a85-bbe3-93ce4d3b1275" providerId="AD" clId="Web-{FAA0CEBB-C902-4893-BE31-07C9B4317503}" dt="2019-01-23T08:24:28.970" v="10" actId="20577"/>
          <ac:spMkLst>
            <pc:docMk/>
            <pc:sldMk cId="1694900232" sldId="270"/>
            <ac:spMk id="5" creationId="{00000000-0000-0000-0000-000000000000}"/>
          </ac:spMkLst>
        </pc:spChg>
        <pc:spChg chg="mod">
          <ac:chgData name="Veronika Gstaiger" userId="S::veronika.gstaiger@projectdriver.eu::ddc4c0c1-950e-4a85-bbe3-93ce4d3b1275" providerId="AD" clId="Web-{FAA0CEBB-C902-4893-BE31-07C9B4317503}" dt="2019-01-23T08:24:13.752" v="0" actId="20577"/>
          <ac:spMkLst>
            <pc:docMk/>
            <pc:sldMk cId="1694900232" sldId="270"/>
            <ac:spMk id="6" creationId="{00000000-0000-0000-0000-000000000000}"/>
          </ac:spMkLst>
        </pc:spChg>
      </pc:sldChg>
      <pc:sldChg chg="modSp">
        <pc:chgData name="Veronika Gstaiger" userId="S::veronika.gstaiger@projectdriver.eu::ddc4c0c1-950e-4a85-bbe3-93ce4d3b1275" providerId="AD" clId="Web-{FAA0CEBB-C902-4893-BE31-07C9B4317503}" dt="2019-01-23T08:40:13.216" v="211" actId="20577"/>
        <pc:sldMkLst>
          <pc:docMk/>
          <pc:sldMk cId="2733032962" sldId="273"/>
        </pc:sldMkLst>
        <pc:spChg chg="mod">
          <ac:chgData name="Veronika Gstaiger" userId="S::veronika.gstaiger@projectdriver.eu::ddc4c0c1-950e-4a85-bbe3-93ce4d3b1275" providerId="AD" clId="Web-{FAA0CEBB-C902-4893-BE31-07C9B4317503}" dt="2019-01-23T08:40:13.216" v="211" actId="20577"/>
          <ac:spMkLst>
            <pc:docMk/>
            <pc:sldMk cId="2733032962" sldId="273"/>
            <ac:spMk id="6" creationId="{00000000-0000-0000-0000-000000000000}"/>
          </ac:spMkLst>
        </pc:spChg>
      </pc:sldChg>
      <pc:sldChg chg="addSp delSp modSp">
        <pc:chgData name="Veronika Gstaiger" userId="S::veronika.gstaiger@projectdriver.eu::ddc4c0c1-950e-4a85-bbe3-93ce4d3b1275" providerId="AD" clId="Web-{FAA0CEBB-C902-4893-BE31-07C9B4317503}" dt="2019-01-23T08:36:53.686" v="164" actId="20577"/>
        <pc:sldMkLst>
          <pc:docMk/>
          <pc:sldMk cId="550760483" sldId="281"/>
        </pc:sldMkLst>
        <pc:spChg chg="add del">
          <ac:chgData name="Veronika Gstaiger" userId="S::veronika.gstaiger@projectdriver.eu::ddc4c0c1-950e-4a85-bbe3-93ce4d3b1275" providerId="AD" clId="Web-{FAA0CEBB-C902-4893-BE31-07C9B4317503}" dt="2019-01-23T08:26:02.814" v="14"/>
          <ac:spMkLst>
            <pc:docMk/>
            <pc:sldMk cId="550760483" sldId="281"/>
            <ac:spMk id="6" creationId="{8AE10F5C-3893-4E95-8ED3-0CE21DD890FA}"/>
          </ac:spMkLst>
        </pc:spChg>
        <pc:spChg chg="add del">
          <ac:chgData name="Veronika Gstaiger" userId="S::veronika.gstaiger@projectdriver.eu::ddc4c0c1-950e-4a85-bbe3-93ce4d3b1275" providerId="AD" clId="Web-{FAA0CEBB-C902-4893-BE31-07C9B4317503}" dt="2019-01-23T08:26:01.001" v="13"/>
          <ac:spMkLst>
            <pc:docMk/>
            <pc:sldMk cId="550760483" sldId="281"/>
            <ac:spMk id="7" creationId="{7954DAA6-0E42-4490-B643-C035E0432536}"/>
          </ac:spMkLst>
        </pc:spChg>
        <pc:spChg chg="mod">
          <ac:chgData name="Veronika Gstaiger" userId="S::veronika.gstaiger@projectdriver.eu::ddc4c0c1-950e-4a85-bbe3-93ce4d3b1275" providerId="AD" clId="Web-{FAA0CEBB-C902-4893-BE31-07C9B4317503}" dt="2019-01-23T08:36:07.998" v="159" actId="20577"/>
          <ac:spMkLst>
            <pc:docMk/>
            <pc:sldMk cId="550760483" sldId="281"/>
            <ac:spMk id="12" creationId="{00000000-0000-0000-0000-000000000000}"/>
          </ac:spMkLst>
        </pc:spChg>
        <pc:spChg chg="add mod">
          <ac:chgData name="Veronika Gstaiger" userId="S::veronika.gstaiger@projectdriver.eu::ddc4c0c1-950e-4a85-bbe3-93ce4d3b1275" providerId="AD" clId="Web-{FAA0CEBB-C902-4893-BE31-07C9B4317503}" dt="2019-01-23T08:34:55.436" v="154" actId="14100"/>
          <ac:spMkLst>
            <pc:docMk/>
            <pc:sldMk cId="550760483" sldId="281"/>
            <ac:spMk id="13" creationId="{097155F6-32B3-4930-A6CD-AA4BAD38B9FF}"/>
          </ac:spMkLst>
        </pc:spChg>
        <pc:spChg chg="add mod">
          <ac:chgData name="Veronika Gstaiger" userId="S::veronika.gstaiger@projectdriver.eu::ddc4c0c1-950e-4a85-bbe3-93ce4d3b1275" providerId="AD" clId="Web-{FAA0CEBB-C902-4893-BE31-07C9B4317503}" dt="2019-01-23T08:35:20.858" v="158" actId="1076"/>
          <ac:spMkLst>
            <pc:docMk/>
            <pc:sldMk cId="550760483" sldId="281"/>
            <ac:spMk id="14" creationId="{98F5A587-0337-4A72-B4FE-DEDF06F414F9}"/>
          </ac:spMkLst>
        </pc:spChg>
        <pc:spChg chg="mod">
          <ac:chgData name="Veronika Gstaiger" userId="S::veronika.gstaiger@projectdriver.eu::ddc4c0c1-950e-4a85-bbe3-93ce4d3b1275" providerId="AD" clId="Web-{FAA0CEBB-C902-4893-BE31-07C9B4317503}" dt="2019-01-23T08:31:07.812" v="139" actId="1076"/>
          <ac:spMkLst>
            <pc:docMk/>
            <pc:sldMk cId="550760483" sldId="281"/>
            <ac:spMk id="34" creationId="{00000000-0000-0000-0000-000000000000}"/>
          </ac:spMkLst>
        </pc:spChg>
        <pc:spChg chg="mod">
          <ac:chgData name="Veronika Gstaiger" userId="S::veronika.gstaiger@projectdriver.eu::ddc4c0c1-950e-4a85-bbe3-93ce4d3b1275" providerId="AD" clId="Web-{FAA0CEBB-C902-4893-BE31-07C9B4317503}" dt="2019-01-23T08:34:04.827" v="146" actId="1076"/>
          <ac:spMkLst>
            <pc:docMk/>
            <pc:sldMk cId="550760483" sldId="281"/>
            <ac:spMk id="46" creationId="{00000000-0000-0000-0000-000000000000}"/>
          </ac:spMkLst>
        </pc:spChg>
        <pc:spChg chg="add mod">
          <ac:chgData name="Veronika Gstaiger" userId="S::veronika.gstaiger@projectdriver.eu::ddc4c0c1-950e-4a85-bbe3-93ce4d3b1275" providerId="AD" clId="Web-{FAA0CEBB-C902-4893-BE31-07C9B4317503}" dt="2019-01-23T08:34:59.311" v="155" actId="14100"/>
          <ac:spMkLst>
            <pc:docMk/>
            <pc:sldMk cId="550760483" sldId="281"/>
            <ac:spMk id="49" creationId="{D96A6271-E4EF-47C4-A36E-71E2F414E41C}"/>
          </ac:spMkLst>
        </pc:spChg>
        <pc:spChg chg="add mod">
          <ac:chgData name="Veronika Gstaiger" userId="S::veronika.gstaiger@projectdriver.eu::ddc4c0c1-950e-4a85-bbe3-93ce4d3b1275" providerId="AD" clId="Web-{FAA0CEBB-C902-4893-BE31-07C9B4317503}" dt="2019-01-23T08:35:20.749" v="156" actId="14100"/>
          <ac:spMkLst>
            <pc:docMk/>
            <pc:sldMk cId="550760483" sldId="281"/>
            <ac:spMk id="50" creationId="{2183500D-6E52-4270-B626-B3B164ABF32E}"/>
          </ac:spMkLst>
        </pc:spChg>
        <pc:spChg chg="add mod">
          <ac:chgData name="Veronika Gstaiger" userId="S::veronika.gstaiger@projectdriver.eu::ddc4c0c1-950e-4a85-bbe3-93ce4d3b1275" providerId="AD" clId="Web-{FAA0CEBB-C902-4893-BE31-07C9B4317503}" dt="2019-01-23T08:35:20.795" v="157" actId="1076"/>
          <ac:spMkLst>
            <pc:docMk/>
            <pc:sldMk cId="550760483" sldId="281"/>
            <ac:spMk id="51" creationId="{B52DFBE5-2295-43B9-80A1-4F6971BAC495}"/>
          </ac:spMkLst>
        </pc:spChg>
        <pc:spChg chg="add mod">
          <ac:chgData name="Veronika Gstaiger" userId="S::veronika.gstaiger@projectdriver.eu::ddc4c0c1-950e-4a85-bbe3-93ce4d3b1275" providerId="AD" clId="Web-{FAA0CEBB-C902-4893-BE31-07C9B4317503}" dt="2019-01-23T08:36:53.686" v="164" actId="20577"/>
          <ac:spMkLst>
            <pc:docMk/>
            <pc:sldMk cId="550760483" sldId="281"/>
            <ac:spMk id="54" creationId="{5230F18D-8837-4D8C-B640-EC47B30657D4}"/>
          </ac:spMkLst>
        </pc:spChg>
        <pc:spChg chg="mod">
          <ac:chgData name="Veronika Gstaiger" userId="S::veronika.gstaiger@projectdriver.eu::ddc4c0c1-950e-4a85-bbe3-93ce4d3b1275" providerId="AD" clId="Web-{FAA0CEBB-C902-4893-BE31-07C9B4317503}" dt="2019-01-23T08:34:32.702" v="148" actId="1076"/>
          <ac:spMkLst>
            <pc:docMk/>
            <pc:sldMk cId="550760483" sldId="281"/>
            <ac:spMk id="55" creationId="{00000000-0000-0000-0000-000000000000}"/>
          </ac:spMkLst>
        </pc:spChg>
        <pc:picChg chg="mod">
          <ac:chgData name="Veronika Gstaiger" userId="S::veronika.gstaiger@projectdriver.eu::ddc4c0c1-950e-4a85-bbe3-93ce4d3b1275" providerId="AD" clId="Web-{FAA0CEBB-C902-4893-BE31-07C9B4317503}" dt="2019-01-23T08:30:44.219" v="135" actId="1076"/>
          <ac:picMkLst>
            <pc:docMk/>
            <pc:sldMk cId="550760483" sldId="281"/>
            <ac:picMk id="48" creationId="{00000000-0000-0000-0000-000000000000}"/>
          </ac:picMkLst>
        </pc:picChg>
        <pc:picChg chg="mod">
          <ac:chgData name="Veronika Gstaiger" userId="S::veronika.gstaiger@projectdriver.eu::ddc4c0c1-950e-4a85-bbe3-93ce4d3b1275" providerId="AD" clId="Web-{FAA0CEBB-C902-4893-BE31-07C9B4317503}" dt="2019-01-23T08:34:29.999" v="147" actId="1076"/>
          <ac:picMkLst>
            <pc:docMk/>
            <pc:sldMk cId="550760483" sldId="281"/>
            <ac:picMk id="56" creationId="{00000000-0000-0000-0000-000000000000}"/>
          </ac:picMkLst>
        </pc:picChg>
        <pc:picChg chg="mod">
          <ac:chgData name="Veronika Gstaiger" userId="S::veronika.gstaiger@projectdriver.eu::ddc4c0c1-950e-4a85-bbe3-93ce4d3b1275" providerId="AD" clId="Web-{FAA0CEBB-C902-4893-BE31-07C9B4317503}" dt="2019-01-23T08:30:48.781" v="136" actId="1076"/>
          <ac:picMkLst>
            <pc:docMk/>
            <pc:sldMk cId="550760483" sldId="281"/>
            <ac:picMk id="1026" creationId="{00000000-0000-0000-0000-000000000000}"/>
          </ac:picMkLst>
        </pc:picChg>
      </pc:sldChg>
      <pc:sldChg chg="modSp">
        <pc:chgData name="Veronika Gstaiger" userId="S::veronika.gstaiger@projectdriver.eu::ddc4c0c1-950e-4a85-bbe3-93ce4d3b1275" providerId="AD" clId="Web-{FAA0CEBB-C902-4893-BE31-07C9B4317503}" dt="2019-01-23T08:38:06.982" v="171" actId="20577"/>
        <pc:sldMkLst>
          <pc:docMk/>
          <pc:sldMk cId="2064761810" sldId="287"/>
        </pc:sldMkLst>
        <pc:spChg chg="mod">
          <ac:chgData name="Veronika Gstaiger" userId="S::veronika.gstaiger@projectdriver.eu::ddc4c0c1-950e-4a85-bbe3-93ce4d3b1275" providerId="AD" clId="Web-{FAA0CEBB-C902-4893-BE31-07C9B4317503}" dt="2019-01-23T08:38:06.982" v="171" actId="20577"/>
          <ac:spMkLst>
            <pc:docMk/>
            <pc:sldMk cId="2064761810" sldId="287"/>
            <ac:spMk id="6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6-13T13:31:09.019" idx="1">
    <p:pos x="10" y="10"/>
    <p:text>Braucht man eigentlich nicht, wenn nachher eh die hands-on session kommt, oder?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3F0CB-6141-436A-825D-3A068F31ACF9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D8313-6CE3-4A22-85A3-FAB2C9F1FDF7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33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Minuten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D8313-6CE3-4A22-85A3-FAB2C9F1FDF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70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dirty="0">
                <a:solidFill>
                  <a:srgbClr val="FF0000"/>
                </a:solidFill>
              </a:rPr>
              <a:t>Feature #1 [Should clearly show how the solution </a:t>
            </a:r>
            <a:r>
              <a:rPr lang="de-DE" i="1" dirty="0">
                <a:solidFill>
                  <a:srgbClr val="FF0000"/>
                </a:solidFill>
              </a:rPr>
              <a:t>(A) </a:t>
            </a:r>
            <a:r>
              <a:rPr lang="pl-PL" i="1" dirty="0">
                <a:solidFill>
                  <a:srgbClr val="FF0000"/>
                </a:solidFill>
              </a:rPr>
              <a:t>contributes to crisis management</a:t>
            </a:r>
            <a:r>
              <a:rPr lang="de-DE" i="1" dirty="0">
                <a:solidFill>
                  <a:srgbClr val="FF0000"/>
                </a:solidFill>
              </a:rPr>
              <a:t>, (B) </a:t>
            </a:r>
            <a:r>
              <a:rPr lang="pl-PL" i="1" dirty="0">
                <a:solidFill>
                  <a:srgbClr val="FF0000"/>
                </a:solidFill>
              </a:rPr>
              <a:t>who is its direct beneficiary and </a:t>
            </a:r>
            <a:r>
              <a:rPr lang="de-DE" i="1" dirty="0">
                <a:solidFill>
                  <a:srgbClr val="FF0000"/>
                </a:solidFill>
              </a:rPr>
              <a:t>(C) </a:t>
            </a:r>
            <a:r>
              <a:rPr lang="pl-PL" i="1" dirty="0">
                <a:solidFill>
                  <a:srgbClr val="FF0000"/>
                </a:solidFill>
              </a:rPr>
              <a:t>which particular issue solution is addressing];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D8313-6CE3-4A22-85A3-FAB2C9F1FDF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787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Tool for </a:t>
            </a:r>
            <a:r>
              <a:rPr lang="de-DE" err="1"/>
              <a:t>flight</a:t>
            </a:r>
            <a:r>
              <a:rPr lang="de-DE"/>
              <a:t> </a:t>
            </a:r>
            <a:r>
              <a:rPr lang="de-DE" err="1"/>
              <a:t>planning</a:t>
            </a:r>
            <a:r>
              <a:rPr lang="de-DE"/>
              <a:t> and </a:t>
            </a:r>
            <a:r>
              <a:rPr lang="de-DE" err="1"/>
              <a:t>operation</a:t>
            </a:r>
            <a:endParaRPr lang="de-DE"/>
          </a:p>
          <a:p>
            <a:r>
              <a:rPr lang="de-DE"/>
              <a:t> </a:t>
            </a:r>
          </a:p>
          <a:p>
            <a:r>
              <a:rPr lang="de-DE"/>
              <a:t>Tool for </a:t>
            </a:r>
            <a:r>
              <a:rPr lang="de-DE" err="1"/>
              <a:t>accessing</a:t>
            </a:r>
            <a:r>
              <a:rPr lang="de-DE"/>
              <a:t> </a:t>
            </a:r>
            <a:r>
              <a:rPr lang="de-DE" err="1"/>
              <a:t>eo</a:t>
            </a:r>
            <a:r>
              <a:rPr lang="de-DE"/>
              <a:t> </a:t>
            </a:r>
            <a:r>
              <a:rPr lang="de-DE" err="1"/>
              <a:t>based</a:t>
            </a:r>
            <a:r>
              <a:rPr lang="de-DE"/>
              <a:t> </a:t>
            </a:r>
            <a:r>
              <a:rPr lang="de-DE" err="1"/>
              <a:t>information</a:t>
            </a:r>
            <a:r>
              <a:rPr lang="de-DE"/>
              <a:t> </a:t>
            </a:r>
            <a:r>
              <a:rPr lang="de-DE" err="1"/>
              <a:t>layers</a:t>
            </a:r>
            <a:r>
              <a:rPr lang="de-DE"/>
              <a:t> and </a:t>
            </a:r>
            <a:r>
              <a:rPr lang="de-DE" err="1"/>
              <a:t>products</a:t>
            </a:r>
            <a:endParaRPr lang="de-DE"/>
          </a:p>
          <a:p>
            <a:r>
              <a:rPr lang="de-DE"/>
              <a:t>Tool for </a:t>
            </a:r>
            <a:r>
              <a:rPr lang="de-DE" err="1"/>
              <a:t>assessing</a:t>
            </a:r>
            <a:r>
              <a:rPr lang="de-DE"/>
              <a:t> </a:t>
            </a:r>
            <a:r>
              <a:rPr lang="de-DE" err="1"/>
              <a:t>traffic</a:t>
            </a:r>
            <a:r>
              <a:rPr lang="de-DE" baseline="0"/>
              <a:t> </a:t>
            </a:r>
            <a:r>
              <a:rPr lang="de-DE" baseline="0" err="1"/>
              <a:t>situation</a:t>
            </a:r>
            <a:r>
              <a:rPr lang="de-DE" baseline="0"/>
              <a:t> and </a:t>
            </a:r>
            <a:r>
              <a:rPr lang="de-DE" baseline="0" err="1"/>
              <a:t>exploiting</a:t>
            </a:r>
            <a:r>
              <a:rPr lang="de-DE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D8313-6CE3-4A22-85A3-FAB2C9F1FDF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19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de-DE" noProof="0" dirty="0"/>
              <a:t>Minuten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D8313-6CE3-4A22-85A3-FAB2C9F1FDF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661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 Minuten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D8313-6CE3-4A22-85A3-FAB2C9F1FDF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41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hyperlink" Target="https://twitter.com/DRIVER_PROJECT" TargetMode="External"/><Relationship Id="rId7" Type="http://schemas.openxmlformats.org/officeDocument/2006/relationships/hyperlink" Target="https://www.youtube.com/channel/UCPcaVPfylkukpg938YOAZg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f"/><Relationship Id="rId5" Type="http://schemas.openxmlformats.org/officeDocument/2006/relationships/hyperlink" Target="https://www.linkedin.com/groups/8161096/" TargetMode="External"/><Relationship Id="rId4" Type="http://schemas.openxmlformats.org/officeDocument/2006/relationships/image" Target="../media/image3.tiff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7067" y="2578100"/>
            <a:ext cx="6617205" cy="2565401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118532" y="4388479"/>
            <a:ext cx="8606367" cy="755022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521" y="70490"/>
            <a:ext cx="3687779" cy="165822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31801" y="2298700"/>
            <a:ext cx="566173" cy="2844801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997975" y="2652224"/>
            <a:ext cx="5856297" cy="1317154"/>
          </a:xfr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/>
              <a:t>PRESENTATION TITLE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997974" y="3891397"/>
            <a:ext cx="6639325" cy="497082"/>
          </a:xfrm>
        </p:spPr>
        <p:txBody>
          <a:bodyPr>
            <a:noAutofit/>
          </a:bodyPr>
          <a:lstStyle>
            <a:lvl1pPr marL="0" indent="0" algn="l">
              <a:buNone/>
              <a:defRPr sz="1600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  <a:r>
              <a:rPr lang="fr-FR"/>
              <a:t> </a:t>
            </a:r>
            <a:r>
              <a:rPr lang="mr-IN"/>
              <a:t>–</a:t>
            </a:r>
            <a:r>
              <a:rPr lang="fr-FR"/>
              <a:t> </a:t>
            </a:r>
            <a:r>
              <a:rPr lang="en-GB" noProof="0"/>
              <a:t>SP9X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4" hasCustomPrompt="1"/>
          </p:nvPr>
        </p:nvSpPr>
        <p:spPr>
          <a:xfrm>
            <a:off x="1192708" y="4388479"/>
            <a:ext cx="7532191" cy="399818"/>
          </a:xfrm>
        </p:spPr>
        <p:txBody>
          <a:bodyPr anchor="b"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/>
              <a:t>Author name, Organisation</a:t>
            </a:r>
          </a:p>
        </p:txBody>
      </p:sp>
      <p:sp>
        <p:nvSpPr>
          <p:cNvPr id="20" name="Espace réservé du texte 18"/>
          <p:cNvSpPr>
            <a:spLocks noGrp="1"/>
          </p:cNvSpPr>
          <p:nvPr>
            <p:ph type="body" sz="quarter" idx="15" hasCustomPrompt="1"/>
          </p:nvPr>
        </p:nvSpPr>
        <p:spPr>
          <a:xfrm>
            <a:off x="1192708" y="4793359"/>
            <a:ext cx="7532191" cy="350142"/>
          </a:xfrm>
        </p:spPr>
        <p:txBody>
          <a:bodyPr anchor="t"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/>
              <a:t>Date - Location</a:t>
            </a:r>
          </a:p>
        </p:txBody>
      </p:sp>
    </p:spTree>
    <p:extLst>
      <p:ext uri="{BB962C8B-B14F-4D97-AF65-F5344CB8AC3E}">
        <p14:creationId xmlns:p14="http://schemas.microsoft.com/office/powerpoint/2010/main" val="112681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55133" y="1837266"/>
            <a:ext cx="4584700" cy="2298700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625923" y="1418165"/>
            <a:ext cx="7760310" cy="2174299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1052524" y="846666"/>
            <a:ext cx="694384" cy="3479800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1746909" y="1418165"/>
            <a:ext cx="6639324" cy="1317154"/>
          </a:xfr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/>
              <a:t>SECTION TITLE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1746908" y="2657338"/>
            <a:ext cx="6639325" cy="497082"/>
          </a:xfrm>
        </p:spPr>
        <p:txBody>
          <a:bodyPr>
            <a:noAutofit/>
          </a:bodyPr>
          <a:lstStyle>
            <a:lvl1pPr marL="0" indent="0" algn="l">
              <a:buNone/>
              <a:defRPr sz="1600" cap="sm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93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483100"/>
            <a:ext cx="622299" cy="660401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0" y="4902200"/>
            <a:ext cx="8255000" cy="241301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8650" y="4902199"/>
            <a:ext cx="7626350" cy="241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Brandon Text Medium" pitchFamily="34" charset="0"/>
              </a:defRPr>
            </a:lvl1pPr>
          </a:lstStyle>
          <a:p>
            <a:r>
              <a:rPr lang="fr-FR"/>
              <a:t>Driver+ Project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63569" y="4483101"/>
            <a:ext cx="458731" cy="387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Brandon Text Medium" pitchFamily="34" charset="0"/>
              </a:defRPr>
            </a:lvl1pPr>
          </a:lstStyle>
          <a:p>
            <a:fld id="{F3F4C4A7-A8A2-774E-9968-91CCA6FE0429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4368800"/>
            <a:ext cx="157219" cy="774701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8877300" y="1"/>
            <a:ext cx="266700" cy="355599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8737600" y="-12699"/>
            <a:ext cx="406400" cy="139699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9042400" y="-12699"/>
            <a:ext cx="101600" cy="457199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443039" y="135467"/>
            <a:ext cx="8207775" cy="5871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13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443039" y="676138"/>
            <a:ext cx="8207775" cy="471764"/>
          </a:xfrm>
        </p:spPr>
        <p:txBody>
          <a:bodyPr>
            <a:noAutofit/>
          </a:bodyPr>
          <a:lstStyle>
            <a:lvl1pPr marL="0" indent="0" algn="l">
              <a:buNone/>
              <a:defRPr sz="1600" cap="all" baseline="0">
                <a:solidFill>
                  <a:srgbClr val="00497E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8263"/>
            <a:ext cx="8294687" cy="31448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/>
              <a:t>Your text</a:t>
            </a:r>
          </a:p>
        </p:txBody>
      </p:sp>
    </p:spTree>
    <p:extLst>
      <p:ext uri="{BB962C8B-B14F-4D97-AF65-F5344CB8AC3E}">
        <p14:creationId xmlns:p14="http://schemas.microsoft.com/office/powerpoint/2010/main" val="174234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79500" y="911892"/>
            <a:ext cx="3238500" cy="2136108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 userDrawn="1"/>
        </p:nvSpPr>
        <p:spPr>
          <a:xfrm>
            <a:off x="592667" y="0"/>
            <a:ext cx="4978399" cy="1757650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736600" y="0"/>
            <a:ext cx="533400" cy="2827867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 userDrawn="1"/>
        </p:nvSpPr>
        <p:spPr>
          <a:xfrm>
            <a:off x="1113366" y="2195408"/>
            <a:ext cx="3175000" cy="7645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sz="2400" cap="all" baseline="0" noProof="0">
                <a:latin typeface="Brandon Text Medium" pitchFamily="34" charset="0"/>
              </a:rPr>
              <a:t>THANK YOU.</a:t>
            </a:r>
            <a:br>
              <a:rPr lang="en-GB" sz="2400" cap="all" baseline="0" noProof="0">
                <a:latin typeface="Brandon Text Medium" pitchFamily="34" charset="0"/>
              </a:rPr>
            </a:br>
            <a:r>
              <a:rPr lang="en-GB" sz="2000" b="0" cap="all" baseline="0" noProof="0">
                <a:solidFill>
                  <a:srgbClr val="F3B329"/>
                </a:solidFill>
                <a:latin typeface="Brandon Text Medium" pitchFamily="34" charset="0"/>
              </a:rPr>
              <a:t>ANY QUESTION?</a:t>
            </a:r>
            <a:endParaRPr lang="en-GB" sz="2400" b="0" cap="all" baseline="0" noProof="0">
              <a:solidFill>
                <a:srgbClr val="F3B329"/>
              </a:solidFill>
              <a:latin typeface="Brandon Text Medium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5" y="3637287"/>
            <a:ext cx="1872450" cy="15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8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1064" y="894087"/>
            <a:ext cx="6172200" cy="4249413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 userDrawn="1"/>
        </p:nvSpPr>
        <p:spPr>
          <a:xfrm>
            <a:off x="3204302" y="0"/>
            <a:ext cx="3725662" cy="1813268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>
            <a:off x="275164" y="1343693"/>
            <a:ext cx="711200" cy="3637287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5" y="3637287"/>
            <a:ext cx="1872450" cy="1506213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 userDrawn="1"/>
        </p:nvSpPr>
        <p:spPr>
          <a:xfrm>
            <a:off x="3399364" y="798976"/>
            <a:ext cx="3175000" cy="8992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fr-FR" sz="2400">
                <a:latin typeface="Brandon Text Medium" pitchFamily="34" charset="0"/>
              </a:rPr>
              <a:t>CONTACT</a:t>
            </a:r>
            <a:br>
              <a:rPr lang="fr-FR" sz="2400">
                <a:latin typeface="Brandon Text Medium" pitchFamily="34" charset="0"/>
              </a:rPr>
            </a:br>
            <a:r>
              <a:rPr lang="fr-FR" sz="2000" b="0">
                <a:solidFill>
                  <a:srgbClr val="F3B329"/>
                </a:solidFill>
                <a:latin typeface="Brandon Text Medium" pitchFamily="34" charset="0"/>
              </a:rPr>
              <a:t>REACH US</a:t>
            </a:r>
            <a:endParaRPr lang="fr-FR" sz="2400" b="0">
              <a:solidFill>
                <a:srgbClr val="F3B329"/>
              </a:solidFill>
              <a:latin typeface="Brandon Text Medium" pitchFamily="34" charset="0"/>
            </a:endParaRPr>
          </a:p>
        </p:txBody>
      </p:sp>
      <p:pic>
        <p:nvPicPr>
          <p:cNvPr id="17" name="Image 16">
            <a:hlinkClick r:id="rId3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2177" y="2363740"/>
            <a:ext cx="547607" cy="547607"/>
          </a:xfrm>
          <a:prstGeom prst="rect">
            <a:avLst/>
          </a:prstGeom>
        </p:spPr>
      </p:pic>
      <p:pic>
        <p:nvPicPr>
          <p:cNvPr id="18" name="Image 17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90355" y="2385454"/>
            <a:ext cx="442913" cy="442913"/>
          </a:xfrm>
          <a:prstGeom prst="rect">
            <a:avLst/>
          </a:prstGeom>
        </p:spPr>
      </p:pic>
      <p:pic>
        <p:nvPicPr>
          <p:cNvPr id="19" name="Image 18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157769" y="2385105"/>
            <a:ext cx="467341" cy="467341"/>
          </a:xfrm>
          <a:prstGeom prst="rect">
            <a:avLst/>
          </a:prstGeom>
        </p:spPr>
      </p:pic>
      <p:sp>
        <p:nvSpPr>
          <p:cNvPr id="20" name="Rectangle 19">
            <a:hlinkClick r:id="rId3"/>
          </p:cNvPr>
          <p:cNvSpPr/>
          <p:nvPr userDrawn="1"/>
        </p:nvSpPr>
        <p:spPr>
          <a:xfrm>
            <a:off x="1468267" y="2920643"/>
            <a:ext cx="16290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@</a:t>
            </a:r>
            <a:r>
              <a:rPr lang="en-US" sz="1200" err="1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driver_project</a:t>
            </a:r>
            <a:endParaRPr lang="en-US" sz="1200">
              <a:solidFill>
                <a:srgbClr val="F3B329"/>
              </a:solidFill>
              <a:latin typeface="Brandon Text Medium" pitchFamily="34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>
            <a:hlinkClick r:id="rId7"/>
          </p:cNvPr>
          <p:cNvSpPr/>
          <p:nvPr userDrawn="1"/>
        </p:nvSpPr>
        <p:spPr>
          <a:xfrm>
            <a:off x="4576925" y="2928381"/>
            <a:ext cx="16290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 Project</a:t>
            </a:r>
          </a:p>
        </p:txBody>
      </p:sp>
      <p:sp>
        <p:nvSpPr>
          <p:cNvPr id="22" name="Rectangle 21">
            <a:hlinkClick r:id="rId5"/>
          </p:cNvPr>
          <p:cNvSpPr/>
          <p:nvPr userDrawn="1"/>
        </p:nvSpPr>
        <p:spPr>
          <a:xfrm>
            <a:off x="3097297" y="2861893"/>
            <a:ext cx="1629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Groups:</a:t>
            </a:r>
          </a:p>
          <a:p>
            <a:pPr algn="ctr"/>
            <a:r>
              <a:rPr lang="en-US" sz="120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 Project</a:t>
            </a:r>
          </a:p>
        </p:txBody>
      </p:sp>
      <p:pic>
        <p:nvPicPr>
          <p:cNvPr id="25" name="Image 2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46" y="4643622"/>
            <a:ext cx="482146" cy="322742"/>
          </a:xfrm>
          <a:prstGeom prst="rect">
            <a:avLst/>
          </a:prstGeom>
        </p:spPr>
      </p:pic>
      <p:sp>
        <p:nvSpPr>
          <p:cNvPr id="26" name="ZoneTexte 3"/>
          <p:cNvSpPr txBox="1"/>
          <p:nvPr userDrawn="1"/>
        </p:nvSpPr>
        <p:spPr>
          <a:xfrm>
            <a:off x="1467155" y="4582143"/>
            <a:ext cx="512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800" noProof="0">
                <a:solidFill>
                  <a:schemeClr val="bg1"/>
                </a:solidFill>
              </a:rPr>
              <a:t>This project has received funding from the European Union’s Seventh Framework Programme for research, technological development and demonstration under grant agreement n° 607798. The information and views  set out in this presentation are those</a:t>
            </a:r>
            <a:r>
              <a:rPr lang="en-GB" sz="800" baseline="0" noProof="0">
                <a:solidFill>
                  <a:schemeClr val="bg1"/>
                </a:solidFill>
              </a:rPr>
              <a:t> of the author(s) and do not necessarily reflect  the official opinion of the European  Union</a:t>
            </a:r>
            <a:endParaRPr lang="en-GB" sz="800" noProof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141529" y="3597374"/>
            <a:ext cx="5432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kern="1200" noProof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More information about the project </a:t>
            </a:r>
            <a:r>
              <a:rPr lang="en-GB" sz="1200" b="1" noProof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-</a:t>
            </a:r>
            <a:r>
              <a:rPr lang="en-GB" sz="1200" noProof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 </a:t>
            </a:r>
            <a:r>
              <a:rPr lang="en-GB" sz="1200" noProof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cooordination@projectdriver.eu</a:t>
            </a:r>
          </a:p>
          <a:p>
            <a:pPr algn="r"/>
            <a:r>
              <a:rPr lang="en-GB" sz="1200" b="1" noProof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Interested in collaborating with us? - </a:t>
            </a:r>
            <a:r>
              <a:rPr lang="en-GB" sz="1200" noProof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cooperation@projectdriver.eu</a:t>
            </a:r>
          </a:p>
          <a:p>
            <a:pPr algn="r"/>
            <a:r>
              <a:rPr lang="en-GB" sz="1200" b="1" noProof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Communication</a:t>
            </a:r>
            <a:r>
              <a:rPr lang="en-GB" sz="1200" b="1" baseline="0" noProof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 and media contact </a:t>
            </a:r>
            <a:r>
              <a:rPr lang="en-GB" sz="1200" kern="1200" noProof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communication@projectdriver.eu</a:t>
            </a:r>
            <a:endParaRPr lang="en-GB" sz="1200" noProof="0">
              <a:solidFill>
                <a:srgbClr val="F3B329"/>
              </a:solidFill>
              <a:latin typeface="Brandon Text Medium" pitchFamily="34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2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94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Click and change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change mask style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27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88" r:id="rId3"/>
    <p:sldLayoutId id="2147483673" r:id="rId4"/>
    <p:sldLayoutId id="2147483672" r:id="rId5"/>
    <p:sldLayoutId id="2147483689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Brandon Text Medium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Brandon Text Medium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Brandon Text Medium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2.jpe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Airborne and Terrestrial </a:t>
            </a:r>
            <a:r>
              <a:rPr lang="en-US" dirty="0" smtClean="0"/>
              <a:t> Situational </a:t>
            </a:r>
            <a:r>
              <a:rPr lang="en-US" dirty="0"/>
              <a:t>Awareness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DLR</a:t>
            </a:r>
            <a:endParaRPr lang="pl-PL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DLR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latin typeface="Brandon Text Medium"/>
              </a:rPr>
              <a:t> September 2019, </a:t>
            </a:r>
            <a:r>
              <a:rPr lang="en-GB" dirty="0" err="1" smtClean="0">
                <a:latin typeface="Brandon Text Medium"/>
              </a:rPr>
              <a:t>Eisenerz</a:t>
            </a:r>
            <a:r>
              <a:rPr lang="en-GB" dirty="0" smtClean="0">
                <a:latin typeface="Brandon Text Medium"/>
              </a:rPr>
              <a:t>, </a:t>
            </a:r>
            <a:r>
              <a:rPr lang="en-GB" dirty="0">
                <a:latin typeface="Brandon Text Medium"/>
              </a:rPr>
              <a:t>AUSTRIA</a:t>
            </a:r>
          </a:p>
          <a:p>
            <a:endParaRPr lang="en-GB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134299" y="2619572"/>
            <a:ext cx="5728854" cy="350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randon Text Medium"/>
              </a:rPr>
              <a:t>Trial </a:t>
            </a:r>
            <a:r>
              <a:rPr lang="en-US" dirty="0" smtClean="0">
                <a:latin typeface="Brandon Text Medium"/>
              </a:rPr>
              <a:t>– Austria: Solution Training Presentation</a:t>
            </a:r>
            <a:endParaRPr lang="en-GB" dirty="0">
              <a:latin typeface="Brandon T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9490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Airborne and Terrestrial Situational Awareness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DLR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2A7620DF-D6F4-44F9-978F-C8B481BE3D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Brandon Text Medium"/>
              </a:rPr>
              <a:t>Module </a:t>
            </a:r>
            <a:r>
              <a:rPr lang="en-US" dirty="0" smtClean="0">
                <a:latin typeface="Brandon Text Medium"/>
              </a:rPr>
              <a:t>“Aircraft”</a:t>
            </a:r>
            <a:endParaRPr lang="en-US" dirty="0"/>
          </a:p>
        </p:txBody>
      </p:sp>
      <p:sp>
        <p:nvSpPr>
          <p:cNvPr id="42" name="Pfeil nach rechts 41"/>
          <p:cNvSpPr/>
          <p:nvPr/>
        </p:nvSpPr>
        <p:spPr>
          <a:xfrm>
            <a:off x="789601" y="2108373"/>
            <a:ext cx="1601555" cy="347134"/>
          </a:xfrm>
          <a:prstGeom prst="rightArrow">
            <a:avLst/>
          </a:prstGeom>
          <a:solidFill>
            <a:srgbClr val="00497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 Placeholder 7">
            <a:extLst>
              <a:ext uri="{FF2B5EF4-FFF2-40B4-BE49-F238E27FC236}">
                <a16:creationId xmlns="" xmlns:a16="http://schemas.microsoft.com/office/drawing/2014/main" id="{2A7620DF-D6F4-44F9-978F-C8B481BE3DA7}"/>
              </a:ext>
            </a:extLst>
          </p:cNvPr>
          <p:cNvSpPr txBox="1">
            <a:spLocks/>
          </p:cNvSpPr>
          <p:nvPr/>
        </p:nvSpPr>
        <p:spPr>
          <a:xfrm>
            <a:off x="2528424" y="2108903"/>
            <a:ext cx="2061864" cy="346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randon Text Medium"/>
              </a:rPr>
              <a:t>Live demonstration </a:t>
            </a:r>
            <a:endParaRPr lang="en-US" dirty="0"/>
          </a:p>
        </p:txBody>
      </p:sp>
      <p:pic>
        <p:nvPicPr>
          <p:cNvPr id="44" name="Picture 5" descr="D:\_NIERMANN SVN\DRIVER+\Trial 3 - Austria\Solution Demonstration Workshop\Fotos\Solution Search Pattern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r="1327"/>
          <a:stretch/>
        </p:blipFill>
        <p:spPr bwMode="auto">
          <a:xfrm>
            <a:off x="4654296" y="2840696"/>
            <a:ext cx="3008376" cy="174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Airborne and Terrestrial Situational Awareness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DLR</a:t>
            </a:r>
            <a:endParaRPr lang="pl-PL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2A7620DF-D6F4-44F9-978F-C8B481BE3D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Brandon Text Medium"/>
              </a:rPr>
              <a:t>Module "Camera System”</a:t>
            </a:r>
            <a:endParaRPr lang="en-US" dirty="0"/>
          </a:p>
        </p:txBody>
      </p:sp>
      <p:pic>
        <p:nvPicPr>
          <p:cNvPr id="9" name="Picture 9" descr="A picture containing indoor&#10;&#10;Description generated with high confidence">
            <a:extLst>
              <a:ext uri="{FF2B5EF4-FFF2-40B4-BE49-F238E27FC236}">
                <a16:creationId xmlns="" xmlns:a16="http://schemas.microsoft.com/office/drawing/2014/main" id="{267E4316-C8BF-4697-B10D-79BB5A56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4699589" y="1981728"/>
            <a:ext cx="1532769" cy="1119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1" descr="A picture containing indoor, object&#10;&#10;Description generated with very high confidence">
            <a:extLst>
              <a:ext uri="{FF2B5EF4-FFF2-40B4-BE49-F238E27FC236}">
                <a16:creationId xmlns="" xmlns:a16="http://schemas.microsoft.com/office/drawing/2014/main" id="{056A14C3-C400-41ED-8AD9-BA38A276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84" y="1759696"/>
            <a:ext cx="1699553" cy="2550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 descr="A picture containing sky, road, transport, building&#10;&#10;Description generated with high confidence">
            <a:extLst>
              <a:ext uri="{FF2B5EF4-FFF2-40B4-BE49-F238E27FC236}">
                <a16:creationId xmlns="" xmlns:a16="http://schemas.microsoft.com/office/drawing/2014/main" id="{48C55DBB-E48A-4BEC-BE7E-0E4A48259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650068" y="1756797"/>
            <a:ext cx="1792392" cy="1018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DCC9955-545D-43CF-AF71-024C2D143F74}"/>
              </a:ext>
            </a:extLst>
          </p:cNvPr>
          <p:cNvSpPr/>
          <p:nvPr/>
        </p:nvSpPr>
        <p:spPr>
          <a:xfrm>
            <a:off x="3554778" y="2548890"/>
            <a:ext cx="125682" cy="1267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7" descr="image001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1" t="61510" r="367" b="336"/>
          <a:stretch/>
        </p:blipFill>
        <p:spPr bwMode="auto">
          <a:xfrm>
            <a:off x="6508325" y="3818592"/>
            <a:ext cx="1675555" cy="9263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feil nach rechts 21"/>
          <p:cNvSpPr/>
          <p:nvPr/>
        </p:nvSpPr>
        <p:spPr>
          <a:xfrm>
            <a:off x="2531533" y="2940477"/>
            <a:ext cx="2230967" cy="347134"/>
          </a:xfrm>
          <a:prstGeom prst="rightArrow">
            <a:avLst/>
          </a:prstGeom>
          <a:solidFill>
            <a:srgbClr val="00497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2A7620DF-D6F4-44F9-978F-C8B481BE3DA7}"/>
              </a:ext>
            </a:extLst>
          </p:cNvPr>
          <p:cNvSpPr txBox="1">
            <a:spLocks/>
          </p:cNvSpPr>
          <p:nvPr/>
        </p:nvSpPr>
        <p:spPr>
          <a:xfrm>
            <a:off x="663048" y="4386265"/>
            <a:ext cx="1250419" cy="3466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randon Text Medium"/>
              </a:rPr>
              <a:t>Camera System</a:t>
            </a:r>
            <a:endParaRPr lang="en-US" sz="1200" dirty="0"/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2A7620DF-D6F4-44F9-978F-C8B481BE3DA7}"/>
              </a:ext>
            </a:extLst>
          </p:cNvPr>
          <p:cNvSpPr txBox="1">
            <a:spLocks/>
          </p:cNvSpPr>
          <p:nvPr/>
        </p:nvSpPr>
        <p:spPr>
          <a:xfrm>
            <a:off x="2964180" y="3250885"/>
            <a:ext cx="1516380" cy="346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Brandon Text Medium"/>
              </a:rPr>
              <a:t>Data Transmission</a:t>
            </a:r>
            <a:endParaRPr lang="en-GB" sz="1100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2A7620DF-D6F4-44F9-978F-C8B481BE3DA7}"/>
              </a:ext>
            </a:extLst>
          </p:cNvPr>
          <p:cNvSpPr txBox="1">
            <a:spLocks/>
          </p:cNvSpPr>
          <p:nvPr/>
        </p:nvSpPr>
        <p:spPr>
          <a:xfrm>
            <a:off x="5210493" y="3456624"/>
            <a:ext cx="1182686" cy="7445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latin typeface="Brandon Text Medium"/>
              </a:rPr>
              <a:t>Data Reception</a:t>
            </a:r>
          </a:p>
          <a:p>
            <a:pPr algn="ctr"/>
            <a:r>
              <a:rPr lang="de-DE" sz="1200" dirty="0">
                <a:latin typeface="Brandon Text Medium"/>
              </a:rPr>
              <a:t>&amp;</a:t>
            </a:r>
          </a:p>
          <a:p>
            <a:pPr algn="ctr"/>
            <a:r>
              <a:rPr lang="de-DE" sz="1200" dirty="0" err="1">
                <a:latin typeface="Brandon Text Medium"/>
              </a:rPr>
              <a:t>Ground</a:t>
            </a:r>
            <a:r>
              <a:rPr lang="de-DE" sz="1200" dirty="0">
                <a:latin typeface="Brandon Text Medium"/>
              </a:rPr>
              <a:t> Station</a:t>
            </a:r>
            <a:endParaRPr lang="en-GB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8235">
            <a:off x="2714220" y="3758388"/>
            <a:ext cx="775971" cy="52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8235">
            <a:off x="3162953" y="3775322"/>
            <a:ext cx="775971" cy="52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8235">
            <a:off x="3620153" y="3783786"/>
            <a:ext cx="775971" cy="52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318" y="1737360"/>
            <a:ext cx="1168507" cy="91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40" y="2106478"/>
            <a:ext cx="1140460" cy="930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 close up of a rock&#10;&#10;Description generated with very high confidence">
            <a:extLst>
              <a:ext uri="{FF2B5EF4-FFF2-40B4-BE49-F238E27FC236}">
                <a16:creationId xmlns="" xmlns:a16="http://schemas.microsoft.com/office/drawing/2014/main" id="{F7C82C08-2760-4DB8-84DA-A2E99BA79F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7284" y="2764415"/>
            <a:ext cx="1491419" cy="885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Airborne and Terrestrial Situational Awareness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DLR</a:t>
            </a:r>
            <a:endParaRPr lang="pl-PL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2A7620DF-D6F4-44F9-978F-C8B481BE3D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Brandon Text Medium"/>
              </a:rPr>
              <a:t>Module </a:t>
            </a:r>
            <a:r>
              <a:rPr lang="en-US" dirty="0" smtClean="0">
                <a:latin typeface="Brandon Text Medium"/>
              </a:rPr>
              <a:t>“Reference Maps”</a:t>
            </a:r>
          </a:p>
          <a:p>
            <a:endParaRPr lang="en-US" dirty="0">
              <a:latin typeface="Brandon Tex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randon Text Medium"/>
              </a:rPr>
              <a:t>Reference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Brandon Tex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Brandon Tex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randon Text Medium"/>
              </a:rPr>
              <a:t>3D PDF</a:t>
            </a:r>
          </a:p>
          <a:p>
            <a:pPr marL="1028700" lvl="1"/>
            <a:r>
              <a:rPr lang="en-US" dirty="0" smtClean="0">
                <a:latin typeface="Brandon Text Medium"/>
              </a:rPr>
              <a:t>Explore 3D View</a:t>
            </a:r>
          </a:p>
          <a:p>
            <a:pPr marL="1028700" lvl="1"/>
            <a:r>
              <a:rPr lang="en-US" dirty="0" smtClean="0">
                <a:latin typeface="Brandon Text Medium"/>
              </a:rPr>
              <a:t>Measure</a:t>
            </a:r>
          </a:p>
          <a:p>
            <a:pPr marL="1028700" lvl="1"/>
            <a:r>
              <a:rPr lang="en-US" dirty="0" smtClean="0">
                <a:latin typeface="Brandon Text Medium"/>
              </a:rPr>
              <a:t>Comment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08" y="1714500"/>
            <a:ext cx="3605141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10" y="1183640"/>
            <a:ext cx="2399019" cy="169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5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7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428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Part 1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/>
              <a:t>General information </a:t>
            </a:r>
          </a:p>
          <a:p>
            <a:r>
              <a:rPr lang="pl-PL"/>
              <a:t>references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733" y="-506130"/>
            <a:ext cx="8299475" cy="1317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algn="r"/>
            <a:r>
              <a:rPr lang="de-DE" dirty="0">
                <a:solidFill>
                  <a:srgbClr val="053451"/>
                </a:solidFill>
              </a:rPr>
              <a:t>AIRBORNE AND TERRESTRIAL SITUATIONAL AWARENESS</a:t>
            </a:r>
            <a:endParaRPr lang="en-GB" dirty="0">
              <a:solidFill>
                <a:srgbClr val="05345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735085" y="811024"/>
            <a:ext cx="6639325" cy="497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600" kern="1200" cap="sm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b="1">
                <a:solidFill>
                  <a:srgbClr val="053451"/>
                </a:solidFill>
              </a:rPr>
              <a:t>DLR</a:t>
            </a:r>
          </a:p>
        </p:txBody>
      </p:sp>
    </p:spTree>
    <p:extLst>
      <p:ext uri="{BB962C8B-B14F-4D97-AF65-F5344CB8AC3E}">
        <p14:creationId xmlns:p14="http://schemas.microsoft.com/office/powerpoint/2010/main" val="191112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Airborne and Terrestrial Situational Awareness 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DLR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" b="56862"/>
          <a:stretch/>
        </p:blipFill>
        <p:spPr>
          <a:xfrm>
            <a:off x="1809368" y="2883291"/>
            <a:ext cx="2724642" cy="1465856"/>
          </a:xfrm>
          <a:prstGeom prst="rect">
            <a:avLst/>
          </a:prstGeom>
        </p:spPr>
      </p:pic>
      <p:pic>
        <p:nvPicPr>
          <p:cNvPr id="1026" name="Picture 2" descr="D:\_NIERMANN SVN\DRIVER+\Trial 3 - Austria\Solution Demonstration Workshop\Fotos\Erdruts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68" y="1050078"/>
            <a:ext cx="2653497" cy="14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_NIERMANN SVN\DRIVER+\Trial 3 - Austria\Solution Demonstration Workshop\Fotos\Fi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87" y="1050078"/>
            <a:ext cx="2666245" cy="14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_NIERMANN SVN\DRIVER+\Trial 3 - Austria\Solution Demonstration Workshop\Fotos\DCOD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2783" r="5769" b="8023"/>
          <a:stretch/>
        </p:blipFill>
        <p:spPr bwMode="auto">
          <a:xfrm>
            <a:off x="4668387" y="2883290"/>
            <a:ext cx="2666245" cy="14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feil nach rechts 8"/>
          <p:cNvSpPr/>
          <p:nvPr/>
        </p:nvSpPr>
        <p:spPr>
          <a:xfrm>
            <a:off x="4170256" y="1577301"/>
            <a:ext cx="896293" cy="411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feil nach rechts 15"/>
          <p:cNvSpPr/>
          <p:nvPr/>
        </p:nvSpPr>
        <p:spPr>
          <a:xfrm rot="10800000">
            <a:off x="4100848" y="3872240"/>
            <a:ext cx="896293" cy="411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feil nach rechts 19"/>
          <p:cNvSpPr/>
          <p:nvPr/>
        </p:nvSpPr>
        <p:spPr>
          <a:xfrm rot="5400000">
            <a:off x="6414078" y="2578376"/>
            <a:ext cx="896293" cy="411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Airborne and Terrestrial Situational Awareness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DLR</a:t>
            </a:r>
            <a:endParaRPr lang="pl-P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42913" y="1068310"/>
            <a:ext cx="8294687" cy="33050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b="1" dirty="0"/>
              <a:t>M</a:t>
            </a:r>
            <a:r>
              <a:rPr lang="pl-PL" b="1" dirty="0"/>
              <a:t>ain feature</a:t>
            </a:r>
            <a:r>
              <a:rPr lang="de-DE" b="1" dirty="0"/>
              <a:t>s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tx2"/>
                </a:solidFill>
                <a:latin typeface="Brandon Text Medium"/>
              </a:rPr>
              <a:t>Up-to-date aerial imagery to support decision-makers to get a better picture of the situation</a:t>
            </a:r>
          </a:p>
          <a:p>
            <a:pPr marL="285750" indent="-103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2"/>
                </a:solidFill>
                <a:latin typeface="Brandon Text Medium"/>
              </a:rPr>
              <a:t>Aerial photos from the aircraft sent to the ground by data link, where they are made immediately available to the emergency services in standardized data format.</a:t>
            </a:r>
          </a:p>
          <a:p>
            <a:pPr marL="285750" indent="-103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2"/>
                </a:solidFill>
              </a:rPr>
              <a:t>Solution can provide 3D reference maps, usable for strategic planning, resource allocation and detection of landslides</a:t>
            </a:r>
            <a:r>
              <a:rPr lang="en-GB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>
                <a:solidFill>
                  <a:schemeClr val="tx2"/>
                </a:solidFill>
              </a:rPr>
              <a:t>Flexible deployment of the solution</a:t>
            </a:r>
          </a:p>
          <a:p>
            <a:pPr marL="285750" indent="-103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2"/>
                </a:solidFill>
                <a:latin typeface="Brandon Text Medium"/>
              </a:rPr>
              <a:t>React individually to the wishes of the operational command, prioritize certain areas </a:t>
            </a:r>
            <a:br>
              <a:rPr lang="en-GB" sz="1300" dirty="0">
                <a:solidFill>
                  <a:schemeClr val="tx2"/>
                </a:solidFill>
                <a:latin typeface="Brandon Text Medium"/>
              </a:rPr>
            </a:br>
            <a:r>
              <a:rPr lang="en-GB" sz="1300" dirty="0">
                <a:solidFill>
                  <a:schemeClr val="tx2"/>
                </a:solidFill>
                <a:latin typeface="Brandon Text Medium"/>
              </a:rPr>
              <a:t>or fly repeatedly.</a:t>
            </a:r>
          </a:p>
          <a:p>
            <a:pPr marL="285750" indent="-103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2"/>
                </a:solidFill>
                <a:latin typeface="Brandon Text Medium"/>
              </a:rPr>
              <a:t>Full-size drone demonstrator </a:t>
            </a:r>
            <a:r>
              <a:rPr lang="de-DE" sz="1300" dirty="0">
                <a:solidFill>
                  <a:schemeClr val="tx2"/>
                </a:solidFill>
                <a:latin typeface="Brandon Text Medium"/>
              </a:rPr>
              <a:t>Dornier Do-228 </a:t>
            </a:r>
            <a:r>
              <a:rPr lang="en-GB" sz="1300" dirty="0">
                <a:solidFill>
                  <a:schemeClr val="tx2"/>
                </a:solidFill>
                <a:latin typeface="Brandon Text Medium"/>
              </a:rPr>
              <a:t>reaches remote and inaccessible areas not hindered by strong winds, rain or long flying distance.</a:t>
            </a:r>
          </a:p>
        </p:txBody>
      </p:sp>
    </p:spTree>
    <p:extLst>
      <p:ext uri="{BB962C8B-B14F-4D97-AF65-F5344CB8AC3E}">
        <p14:creationId xmlns:p14="http://schemas.microsoft.com/office/powerpoint/2010/main" val="3610290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D96A6271-E4EF-47C4-A36E-71E2F414E41C}"/>
              </a:ext>
            </a:extLst>
          </p:cNvPr>
          <p:cNvSpPr/>
          <p:nvPr/>
        </p:nvSpPr>
        <p:spPr>
          <a:xfrm>
            <a:off x="2736804" y="1327117"/>
            <a:ext cx="4369980" cy="3094074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97155F6-32B3-4930-A6CD-AA4BAD38B9FF}"/>
              </a:ext>
            </a:extLst>
          </p:cNvPr>
          <p:cNvSpPr/>
          <p:nvPr/>
        </p:nvSpPr>
        <p:spPr>
          <a:xfrm>
            <a:off x="238153" y="1327118"/>
            <a:ext cx="2409602" cy="3094074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46583" y="4902199"/>
            <a:ext cx="7626350" cy="241301"/>
          </a:xfrm>
        </p:spPr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Airborne and Terrestrial Situational Awareness 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DLR</a:t>
            </a:r>
          </a:p>
        </p:txBody>
      </p:sp>
      <p:pic>
        <p:nvPicPr>
          <p:cNvPr id="8" name="Picture 2" descr="D:\VABENE\Im_Einsatz\Web_Wies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15" y="2386066"/>
            <a:ext cx="2585309" cy="11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image001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1" t="61510" r="367" b="336"/>
          <a:stretch/>
        </p:blipFill>
        <p:spPr bwMode="auto">
          <a:xfrm>
            <a:off x="3719626" y="3473564"/>
            <a:ext cx="1081669" cy="5437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leichschenkliges Dreieck 6"/>
          <p:cNvSpPr/>
          <p:nvPr/>
        </p:nvSpPr>
        <p:spPr>
          <a:xfrm>
            <a:off x="2677380" y="1842316"/>
            <a:ext cx="526583" cy="1030688"/>
          </a:xfrm>
          <a:custGeom>
            <a:avLst/>
            <a:gdLst>
              <a:gd name="connsiteX0" fmla="*/ 0 w 432048"/>
              <a:gd name="connsiteY0" fmla="*/ 1872208 h 1872208"/>
              <a:gd name="connsiteX1" fmla="*/ 216024 w 432048"/>
              <a:gd name="connsiteY1" fmla="*/ 0 h 1872208"/>
              <a:gd name="connsiteX2" fmla="*/ 432048 w 432048"/>
              <a:gd name="connsiteY2" fmla="*/ 1872208 h 1872208"/>
              <a:gd name="connsiteX3" fmla="*/ 0 w 432048"/>
              <a:gd name="connsiteY3" fmla="*/ 1872208 h 1872208"/>
              <a:gd name="connsiteX0" fmla="*/ 91214 w 216024"/>
              <a:gd name="connsiteY0" fmla="*/ 1389405 h 1872208"/>
              <a:gd name="connsiteX1" fmla="*/ 0 w 216024"/>
              <a:gd name="connsiteY1" fmla="*/ 0 h 1872208"/>
              <a:gd name="connsiteX2" fmla="*/ 216024 w 216024"/>
              <a:gd name="connsiteY2" fmla="*/ 1872208 h 1872208"/>
              <a:gd name="connsiteX3" fmla="*/ 91214 w 216024"/>
              <a:gd name="connsiteY3" fmla="*/ 1389405 h 1872208"/>
              <a:gd name="connsiteX0" fmla="*/ 91214 w 406219"/>
              <a:gd name="connsiteY0" fmla="*/ 1389405 h 1777110"/>
              <a:gd name="connsiteX1" fmla="*/ 0 w 406219"/>
              <a:gd name="connsiteY1" fmla="*/ 0 h 1777110"/>
              <a:gd name="connsiteX2" fmla="*/ 406219 w 406219"/>
              <a:gd name="connsiteY2" fmla="*/ 1777110 h 1777110"/>
              <a:gd name="connsiteX3" fmla="*/ 91214 w 406219"/>
              <a:gd name="connsiteY3" fmla="*/ 1389405 h 1777110"/>
              <a:gd name="connsiteX0" fmla="*/ 91214 w 406219"/>
              <a:gd name="connsiteY0" fmla="*/ 1389405 h 1777110"/>
              <a:gd name="connsiteX1" fmla="*/ 0 w 406219"/>
              <a:gd name="connsiteY1" fmla="*/ 0 h 1777110"/>
              <a:gd name="connsiteX2" fmla="*/ 336709 w 406219"/>
              <a:gd name="connsiteY2" fmla="*/ 1487475 h 1777110"/>
              <a:gd name="connsiteX3" fmla="*/ 406219 w 406219"/>
              <a:gd name="connsiteY3" fmla="*/ 1777110 h 1777110"/>
              <a:gd name="connsiteX4" fmla="*/ 91214 w 406219"/>
              <a:gd name="connsiteY4" fmla="*/ 1389405 h 1777110"/>
              <a:gd name="connsiteX0" fmla="*/ 91214 w 709784"/>
              <a:gd name="connsiteY0" fmla="*/ 1389405 h 1777110"/>
              <a:gd name="connsiteX1" fmla="*/ 0 w 709784"/>
              <a:gd name="connsiteY1" fmla="*/ 0 h 1777110"/>
              <a:gd name="connsiteX2" fmla="*/ 709784 w 709784"/>
              <a:gd name="connsiteY2" fmla="*/ 1531366 h 1777110"/>
              <a:gd name="connsiteX3" fmla="*/ 406219 w 709784"/>
              <a:gd name="connsiteY3" fmla="*/ 1777110 h 1777110"/>
              <a:gd name="connsiteX4" fmla="*/ 91214 w 709784"/>
              <a:gd name="connsiteY4" fmla="*/ 1389405 h 1777110"/>
              <a:gd name="connsiteX0" fmla="*/ 91214 w 709784"/>
              <a:gd name="connsiteY0" fmla="*/ 1389405 h 1747849"/>
              <a:gd name="connsiteX1" fmla="*/ 0 w 709784"/>
              <a:gd name="connsiteY1" fmla="*/ 0 h 1747849"/>
              <a:gd name="connsiteX2" fmla="*/ 709784 w 709784"/>
              <a:gd name="connsiteY2" fmla="*/ 1531366 h 1747849"/>
              <a:gd name="connsiteX3" fmla="*/ 391588 w 709784"/>
              <a:gd name="connsiteY3" fmla="*/ 1747849 h 1747849"/>
              <a:gd name="connsiteX4" fmla="*/ 91214 w 709784"/>
              <a:gd name="connsiteY4" fmla="*/ 1389405 h 1747849"/>
              <a:gd name="connsiteX0" fmla="*/ 303355 w 921925"/>
              <a:gd name="connsiteY0" fmla="*/ 1374775 h 1733219"/>
              <a:gd name="connsiteX1" fmla="*/ 0 w 921925"/>
              <a:gd name="connsiteY1" fmla="*/ 0 h 1733219"/>
              <a:gd name="connsiteX2" fmla="*/ 921925 w 921925"/>
              <a:gd name="connsiteY2" fmla="*/ 1516736 h 1733219"/>
              <a:gd name="connsiteX3" fmla="*/ 603729 w 921925"/>
              <a:gd name="connsiteY3" fmla="*/ 1733219 h 1733219"/>
              <a:gd name="connsiteX4" fmla="*/ 303355 w 921925"/>
              <a:gd name="connsiteY4" fmla="*/ 1374775 h 1733219"/>
              <a:gd name="connsiteX0" fmla="*/ 0 w 928495"/>
              <a:gd name="connsiteY0" fmla="*/ 1321815 h 1733219"/>
              <a:gd name="connsiteX1" fmla="*/ 6570 w 928495"/>
              <a:gd name="connsiteY1" fmla="*/ 0 h 1733219"/>
              <a:gd name="connsiteX2" fmla="*/ 928495 w 928495"/>
              <a:gd name="connsiteY2" fmla="*/ 1516736 h 1733219"/>
              <a:gd name="connsiteX3" fmla="*/ 610299 w 928495"/>
              <a:gd name="connsiteY3" fmla="*/ 1733219 h 1733219"/>
              <a:gd name="connsiteX4" fmla="*/ 0 w 928495"/>
              <a:gd name="connsiteY4" fmla="*/ 1321815 h 1733219"/>
              <a:gd name="connsiteX0" fmla="*/ 0 w 928495"/>
              <a:gd name="connsiteY0" fmla="*/ 1321815 h 1702957"/>
              <a:gd name="connsiteX1" fmla="*/ 6570 w 928495"/>
              <a:gd name="connsiteY1" fmla="*/ 0 h 1702957"/>
              <a:gd name="connsiteX2" fmla="*/ 928495 w 928495"/>
              <a:gd name="connsiteY2" fmla="*/ 1516736 h 1702957"/>
              <a:gd name="connsiteX3" fmla="*/ 526857 w 928495"/>
              <a:gd name="connsiteY3" fmla="*/ 1702957 h 1702957"/>
              <a:gd name="connsiteX4" fmla="*/ 0 w 928495"/>
              <a:gd name="connsiteY4" fmla="*/ 1321815 h 1702957"/>
              <a:gd name="connsiteX0" fmla="*/ 0 w 928495"/>
              <a:gd name="connsiteY0" fmla="*/ 1321815 h 1687826"/>
              <a:gd name="connsiteX1" fmla="*/ 6570 w 928495"/>
              <a:gd name="connsiteY1" fmla="*/ 0 h 1687826"/>
              <a:gd name="connsiteX2" fmla="*/ 928495 w 928495"/>
              <a:gd name="connsiteY2" fmla="*/ 1516736 h 1687826"/>
              <a:gd name="connsiteX3" fmla="*/ 574538 w 928495"/>
              <a:gd name="connsiteY3" fmla="*/ 1687826 h 1687826"/>
              <a:gd name="connsiteX4" fmla="*/ 0 w 928495"/>
              <a:gd name="connsiteY4" fmla="*/ 1321815 h 1687826"/>
              <a:gd name="connsiteX0" fmla="*/ 219914 w 921925"/>
              <a:gd name="connsiteY0" fmla="*/ 1274326 h 1687826"/>
              <a:gd name="connsiteX1" fmla="*/ 0 w 921925"/>
              <a:gd name="connsiteY1" fmla="*/ 0 h 1687826"/>
              <a:gd name="connsiteX2" fmla="*/ 921925 w 921925"/>
              <a:gd name="connsiteY2" fmla="*/ 1516736 h 1687826"/>
              <a:gd name="connsiteX3" fmla="*/ 567968 w 921925"/>
              <a:gd name="connsiteY3" fmla="*/ 1687826 h 1687826"/>
              <a:gd name="connsiteX4" fmla="*/ 219914 w 921925"/>
              <a:gd name="connsiteY4" fmla="*/ 1274326 h 1687826"/>
              <a:gd name="connsiteX0" fmla="*/ 219914 w 921925"/>
              <a:gd name="connsiteY0" fmla="*/ 1274326 h 1624506"/>
              <a:gd name="connsiteX1" fmla="*/ 0 w 921925"/>
              <a:gd name="connsiteY1" fmla="*/ 0 h 1624506"/>
              <a:gd name="connsiteX2" fmla="*/ 921925 w 921925"/>
              <a:gd name="connsiteY2" fmla="*/ 1516736 h 1624506"/>
              <a:gd name="connsiteX3" fmla="*/ 877894 w 921925"/>
              <a:gd name="connsiteY3" fmla="*/ 1624506 h 1624506"/>
              <a:gd name="connsiteX4" fmla="*/ 219914 w 921925"/>
              <a:gd name="connsiteY4" fmla="*/ 1274326 h 1624506"/>
              <a:gd name="connsiteX0" fmla="*/ 219914 w 1136489"/>
              <a:gd name="connsiteY0" fmla="*/ 1274326 h 1624506"/>
              <a:gd name="connsiteX1" fmla="*/ 0 w 1136489"/>
              <a:gd name="connsiteY1" fmla="*/ 0 h 1624506"/>
              <a:gd name="connsiteX2" fmla="*/ 1136489 w 1136489"/>
              <a:gd name="connsiteY2" fmla="*/ 1500906 h 1624506"/>
              <a:gd name="connsiteX3" fmla="*/ 877894 w 1136489"/>
              <a:gd name="connsiteY3" fmla="*/ 1624506 h 1624506"/>
              <a:gd name="connsiteX4" fmla="*/ 219914 w 1136489"/>
              <a:gd name="connsiteY4" fmla="*/ 1274326 h 162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489" h="1624506">
                <a:moveTo>
                  <a:pt x="219914" y="1274326"/>
                </a:moveTo>
                <a:lnTo>
                  <a:pt x="0" y="0"/>
                </a:lnTo>
                <a:lnTo>
                  <a:pt x="1136489" y="1500906"/>
                </a:lnTo>
                <a:lnTo>
                  <a:pt x="877894" y="1624506"/>
                </a:lnTo>
                <a:lnTo>
                  <a:pt x="219914" y="1274326"/>
                </a:lnTo>
                <a:close/>
              </a:path>
            </a:pathLst>
          </a:cu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3584678" y="4016999"/>
            <a:ext cx="1355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Brandon Text Medium" pitchFamily="34" charset="0"/>
              </a:rPr>
              <a:t>Ground</a:t>
            </a:r>
            <a:r>
              <a:rPr lang="de-DE" sz="1100" dirty="0">
                <a:latin typeface="Brandon Text Medium" pitchFamily="34" charset="0"/>
              </a:rPr>
              <a:t> Station &amp;</a:t>
            </a:r>
          </a:p>
          <a:p>
            <a:pPr algn="ctr"/>
            <a:r>
              <a:rPr lang="de-DE" sz="1100" dirty="0">
                <a:latin typeface="Brandon Text Medium" pitchFamily="34" charset="0"/>
              </a:rPr>
              <a:t>Processing Unit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61065" y="1919861"/>
            <a:ext cx="691886" cy="430887"/>
          </a:xfrm>
          <a:prstGeom prst="rect">
            <a:avLst/>
          </a:prstGeom>
          <a:solidFill>
            <a:schemeClr val="accent1">
              <a:lumMod val="60000"/>
              <a:lumOff val="40000"/>
              <a:alpha val="66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latin typeface="Brandon Text Medium"/>
              </a:rPr>
              <a:t>Camera</a:t>
            </a:r>
            <a:r>
              <a:rPr lang="de-DE" sz="1100" dirty="0">
                <a:latin typeface="Brandon Text Medium"/>
              </a:rPr>
              <a:t> System</a:t>
            </a:r>
          </a:p>
        </p:txBody>
      </p:sp>
      <p:sp>
        <p:nvSpPr>
          <p:cNvPr id="15" name="Ellipse 14"/>
          <p:cNvSpPr/>
          <p:nvPr/>
        </p:nvSpPr>
        <p:spPr>
          <a:xfrm>
            <a:off x="2565601" y="3078110"/>
            <a:ext cx="54368" cy="4943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winkelte Verbindung 30"/>
          <p:cNvCxnSpPr/>
          <p:nvPr/>
        </p:nvCxnSpPr>
        <p:spPr>
          <a:xfrm flipV="1">
            <a:off x="3190829" y="1802839"/>
            <a:ext cx="705728" cy="1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http://vabene.dlr.de/vabene/Aktuelles/Empfangsantenn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071" y="1607840"/>
            <a:ext cx="476276" cy="6115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7310201" y="3838109"/>
            <a:ext cx="1794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Brandon Text Medium" pitchFamily="34" charset="0"/>
              </a:rPr>
              <a:t>Reference Products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3791420" y="2237770"/>
            <a:ext cx="94319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Brandon Text Medium" pitchFamily="34" charset="0"/>
              </a:rPr>
              <a:t>Image</a:t>
            </a:r>
            <a:br>
              <a:rPr lang="de-DE" sz="1100">
                <a:latin typeface="Brandon Text Medium" pitchFamily="34" charset="0"/>
              </a:rPr>
            </a:br>
            <a:r>
              <a:rPr lang="de-DE" sz="1100">
                <a:latin typeface="Brandon Text Medium" pitchFamily="34" charset="0"/>
              </a:rPr>
              <a:t>Data Link</a:t>
            </a: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84" y="1325475"/>
            <a:ext cx="2034084" cy="51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Gewinkelte Verbindung 38"/>
          <p:cNvCxnSpPr/>
          <p:nvPr/>
        </p:nvCxnSpPr>
        <p:spPr>
          <a:xfrm>
            <a:off x="766349" y="2453213"/>
            <a:ext cx="9478" cy="872056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424289" y="2223998"/>
            <a:ext cx="704637" cy="1795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100" dirty="0">
                <a:latin typeface="Brandon Text Medium" pitchFamily="34" charset="0"/>
              </a:rPr>
              <a:t>C³ Data Link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221987" y="3988685"/>
            <a:ext cx="1274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Brandon Text Medium" pitchFamily="34" charset="0"/>
              </a:rPr>
              <a:t>Ground</a:t>
            </a:r>
            <a:r>
              <a:rPr lang="de-DE" sz="1100" dirty="0">
                <a:latin typeface="Brandon Text Medium" pitchFamily="34" charset="0"/>
              </a:rPr>
              <a:t> Control Station </a:t>
            </a:r>
            <a:r>
              <a:rPr lang="de-DE" sz="1100" i="1" dirty="0">
                <a:latin typeface="Brandon Text Medium" pitchFamily="34" charset="0"/>
              </a:rPr>
              <a:t>U-Fly</a:t>
            </a:r>
          </a:p>
        </p:txBody>
      </p:sp>
      <p:pic>
        <p:nvPicPr>
          <p:cNvPr id="40" name="Picture 3" descr="D:\_Bilder\20140911 ERA SAT ASMGCS Versuchsfahrzeug\ERA MLAT SAT 20140910\Pictures ERA MLAT SAT 20140910\DSCF61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t="11672" r="37552" b="31022"/>
          <a:stretch/>
        </p:blipFill>
        <p:spPr bwMode="auto">
          <a:xfrm>
            <a:off x="494654" y="1602709"/>
            <a:ext cx="563907" cy="6218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feld 40"/>
          <p:cNvSpPr txBox="1"/>
          <p:nvPr/>
        </p:nvSpPr>
        <p:spPr>
          <a:xfrm>
            <a:off x="1432550" y="1919861"/>
            <a:ext cx="960753" cy="430887"/>
          </a:xfrm>
          <a:prstGeom prst="rect">
            <a:avLst/>
          </a:prstGeom>
          <a:solidFill>
            <a:schemeClr val="accent3">
              <a:alpha val="66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Brandon Text Medium" pitchFamily="34" charset="0"/>
              </a:rPr>
              <a:t>Command </a:t>
            </a:r>
            <a:br>
              <a:rPr lang="de-DE" sz="1100" dirty="0">
                <a:latin typeface="Brandon Text Medium" pitchFamily="34" charset="0"/>
              </a:rPr>
            </a:br>
            <a:r>
              <a:rPr lang="de-DE" sz="1100" dirty="0">
                <a:latin typeface="Brandon Text Medium" pitchFamily="34" charset="0"/>
              </a:rPr>
              <a:t>&amp; Control</a:t>
            </a:r>
          </a:p>
        </p:txBody>
      </p:sp>
      <p:cxnSp>
        <p:nvCxnSpPr>
          <p:cNvPr id="42" name="Gewinkelte Verbindung 86"/>
          <p:cNvCxnSpPr/>
          <p:nvPr/>
        </p:nvCxnSpPr>
        <p:spPr>
          <a:xfrm>
            <a:off x="1128926" y="1802839"/>
            <a:ext cx="770223" cy="0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42"/>
          <p:cNvCxnSpPr>
            <a:stCxn id="35" idx="2"/>
          </p:cNvCxnSpPr>
          <p:nvPr/>
        </p:nvCxnSpPr>
        <p:spPr>
          <a:xfrm rot="5400000">
            <a:off x="3909640" y="3019477"/>
            <a:ext cx="704201" cy="2560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ihandform 43"/>
          <p:cNvSpPr/>
          <p:nvPr/>
        </p:nvSpPr>
        <p:spPr>
          <a:xfrm>
            <a:off x="2636972" y="2509629"/>
            <a:ext cx="967525" cy="1044592"/>
          </a:xfrm>
          <a:custGeom>
            <a:avLst/>
            <a:gdLst>
              <a:gd name="connsiteX0" fmla="*/ 0 w 1281455"/>
              <a:gd name="connsiteY0" fmla="*/ 0 h 1521673"/>
              <a:gd name="connsiteX1" fmla="*/ 1151725 w 1281455"/>
              <a:gd name="connsiteY1" fmla="*/ 900439 h 1521673"/>
              <a:gd name="connsiteX2" fmla="*/ 1200586 w 1281455"/>
              <a:gd name="connsiteY2" fmla="*/ 1200586 h 1521673"/>
              <a:gd name="connsiteX3" fmla="*/ 670094 w 1281455"/>
              <a:gd name="connsiteY3" fmla="*/ 1521673 h 15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1455" h="1521673">
                <a:moveTo>
                  <a:pt x="0" y="0"/>
                </a:moveTo>
                <a:cubicBezTo>
                  <a:pt x="475813" y="350170"/>
                  <a:pt x="951627" y="700341"/>
                  <a:pt x="1151725" y="900439"/>
                </a:cubicBezTo>
                <a:cubicBezTo>
                  <a:pt x="1351823" y="1100537"/>
                  <a:pt x="1280858" y="1097047"/>
                  <a:pt x="1200586" y="1200586"/>
                </a:cubicBezTo>
                <a:cubicBezTo>
                  <a:pt x="1120314" y="1304125"/>
                  <a:pt x="895204" y="1412899"/>
                  <a:pt x="670094" y="1521673"/>
                </a:cubicBezTo>
              </a:path>
            </a:pathLst>
          </a:cu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Gerade Verbindung 44"/>
          <p:cNvCxnSpPr>
            <a:stCxn id="44" idx="0"/>
          </p:cNvCxnSpPr>
          <p:nvPr/>
        </p:nvCxnSpPr>
        <p:spPr>
          <a:xfrm flipH="1" flipV="1">
            <a:off x="2488030" y="2403587"/>
            <a:ext cx="148942" cy="10604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uppieren 46"/>
          <p:cNvGrpSpPr/>
          <p:nvPr/>
        </p:nvGrpSpPr>
        <p:grpSpPr>
          <a:xfrm>
            <a:off x="301517" y="3352208"/>
            <a:ext cx="1090587" cy="631304"/>
            <a:chOff x="683030" y="3544809"/>
            <a:chExt cx="1444446" cy="919631"/>
          </a:xfrm>
        </p:grpSpPr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030" y="3544809"/>
              <a:ext cx="1444446" cy="91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Y:\home\Projekte\DRIVER\Exp40\pictures\EXP_40\Missionsplanung_UFLY_Tankumse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32" y="3574890"/>
              <a:ext cx="966167" cy="576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Grafik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88" y="2671410"/>
            <a:ext cx="1785187" cy="11464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Pfeil nach rechts 45"/>
          <p:cNvSpPr/>
          <p:nvPr/>
        </p:nvSpPr>
        <p:spPr>
          <a:xfrm>
            <a:off x="4856981" y="2999267"/>
            <a:ext cx="356988" cy="261182"/>
          </a:xfrm>
          <a:prstGeom prst="rightArrow">
            <a:avLst/>
          </a:prstGeom>
          <a:solidFill>
            <a:srgbClr val="00497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5339985" y="3838106"/>
            <a:ext cx="1794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Brandon Text Medium" pitchFamily="34" charset="0"/>
              </a:rPr>
              <a:t>New </a:t>
            </a:r>
            <a:r>
              <a:rPr lang="en-GB" sz="1100" dirty="0">
                <a:latin typeface="Brandon Text Medium" pitchFamily="34" charset="0"/>
              </a:rPr>
              <a:t>Imagery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28974" r="-1607" b="-2714"/>
          <a:stretch/>
        </p:blipFill>
        <p:spPr bwMode="auto">
          <a:xfrm>
            <a:off x="5300737" y="2669747"/>
            <a:ext cx="1774151" cy="11683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gsta_ve\Downloads\Neuschwanstei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70" y="1477747"/>
            <a:ext cx="1836363" cy="103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2183500D-6E52-4270-B626-B3B164ABF32E}"/>
              </a:ext>
            </a:extLst>
          </p:cNvPr>
          <p:cNvSpPr/>
          <p:nvPr/>
        </p:nvSpPr>
        <p:spPr>
          <a:xfrm>
            <a:off x="7229059" y="1327116"/>
            <a:ext cx="1871329" cy="3094074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F5A587-0337-4A72-B4FE-DEDF06F414F9}"/>
              </a:ext>
            </a:extLst>
          </p:cNvPr>
          <p:cNvSpPr txBox="1"/>
          <p:nvPr/>
        </p:nvSpPr>
        <p:spPr>
          <a:xfrm>
            <a:off x="687655" y="1048476"/>
            <a:ext cx="1510598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Module "Aircraft"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52DFBE5-2295-43B9-80A1-4F6971BAC495}"/>
              </a:ext>
            </a:extLst>
          </p:cNvPr>
          <p:cNvSpPr txBox="1"/>
          <p:nvPr/>
        </p:nvSpPr>
        <p:spPr>
          <a:xfrm>
            <a:off x="3948940" y="1048475"/>
            <a:ext cx="217307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Module "Camera System"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230F18D-8837-4D8C-B640-EC47B30657D4}"/>
              </a:ext>
            </a:extLst>
          </p:cNvPr>
          <p:cNvSpPr txBox="1"/>
          <p:nvPr/>
        </p:nvSpPr>
        <p:spPr>
          <a:xfrm>
            <a:off x="7120714" y="1048475"/>
            <a:ext cx="2138273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Module "Reference Map"</a:t>
            </a:r>
          </a:p>
        </p:txBody>
      </p:sp>
    </p:spTree>
    <p:extLst>
      <p:ext uri="{BB962C8B-B14F-4D97-AF65-F5344CB8AC3E}">
        <p14:creationId xmlns:p14="http://schemas.microsoft.com/office/powerpoint/2010/main" val="5507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Part </a:t>
            </a:r>
            <a:r>
              <a:rPr lang="de-DE"/>
              <a:t>2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46908" y="2657338"/>
            <a:ext cx="6639325" cy="6123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Trial </a:t>
            </a:r>
            <a:r>
              <a:rPr lang="en-GB">
                <a:latin typeface="Brandon Text Medium"/>
              </a:rPr>
              <a:t>“AUSTRIA</a:t>
            </a:r>
            <a:r>
              <a:rPr lang="de-DE">
                <a:latin typeface="Brandon Text Medium"/>
              </a:rPr>
              <a:t>“</a:t>
            </a:r>
            <a:r>
              <a:rPr lang="pl-PL"/>
              <a:t> </a:t>
            </a:r>
            <a:r>
              <a:rPr lang="pl-PL" err="1"/>
              <a:t>oriented</a:t>
            </a:r>
            <a:r>
              <a:rPr lang="pl-PL"/>
              <a:t> </a:t>
            </a:r>
            <a:r>
              <a:rPr lang="pl-PL" err="1"/>
              <a:t>user</a:t>
            </a:r>
            <a:r>
              <a:rPr lang="pl-PL"/>
              <a:t> story 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0910" y="-506130"/>
            <a:ext cx="5856297" cy="1317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algn="r"/>
            <a:r>
              <a:rPr lang="en-US" sz="2200">
                <a:solidFill>
                  <a:srgbClr val="053451"/>
                </a:solidFill>
              </a:rPr>
              <a:t>Airborne and Terrestrial Situational Awareness </a:t>
            </a:r>
            <a:endParaRPr lang="en-GB" sz="2200">
              <a:solidFill>
                <a:srgbClr val="05345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735085" y="811024"/>
            <a:ext cx="6639325" cy="497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600" kern="1200" cap="sm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>
                <a:solidFill>
                  <a:srgbClr val="053451"/>
                </a:solidFill>
              </a:rPr>
              <a:t>DLR</a:t>
            </a:r>
            <a:endParaRPr lang="pl-PL" sz="1400" b="1">
              <a:solidFill>
                <a:srgbClr val="053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8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Airborne and Terrestrial Situational Awareness 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DLR</a:t>
            </a:r>
          </a:p>
        </p:txBody>
      </p:sp>
      <p:pic>
        <p:nvPicPr>
          <p:cNvPr id="1026" name="Picture 2" descr="D:\_NIERMANN SVN\DRIVER+\Trial 3 - Austria\Solution Demonstration Workshop\Fotos\Erdruts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1" y="1050080"/>
            <a:ext cx="2537677" cy="14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_NIERMANN SVN\DRIVER+\Trial 3 - Austria\Solution Demonstration Workshop\Fotos\Fin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30" y="1050080"/>
            <a:ext cx="2522663" cy="14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131" y="2802046"/>
            <a:ext cx="2537678" cy="15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_NIERMANN SVN\DRIVER+\Trial 3 - Austria\Solution Demonstration Workshop\Fotos\Solution Search Pattern 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r="1327"/>
          <a:stretch/>
        </p:blipFill>
        <p:spPr bwMode="auto">
          <a:xfrm>
            <a:off x="5984341" y="2802049"/>
            <a:ext cx="2666245" cy="15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_NIERMANN SVN\DRIVER+\Trial 3 - Austria\Solution Demonstration Workshop\Fotos\DCOD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2783" r="5769" b="8023"/>
          <a:stretch/>
        </p:blipFill>
        <p:spPr bwMode="auto">
          <a:xfrm>
            <a:off x="5984341" y="1045439"/>
            <a:ext cx="2666245" cy="14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_NIERMANN SVN\DRIVER+\Trial 3 - Austria\Solution Demonstration Workshop\Fotos\Solution Ground View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t="2977" r="1763" b="3677"/>
          <a:stretch/>
        </p:blipFill>
        <p:spPr bwMode="auto">
          <a:xfrm>
            <a:off x="3290935" y="2802049"/>
            <a:ext cx="2473058" cy="15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feil nach rechts 8"/>
          <p:cNvSpPr/>
          <p:nvPr/>
        </p:nvSpPr>
        <p:spPr>
          <a:xfrm>
            <a:off x="2743200" y="1371600"/>
            <a:ext cx="896293" cy="411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feil nach rechts 15"/>
          <p:cNvSpPr/>
          <p:nvPr/>
        </p:nvSpPr>
        <p:spPr>
          <a:xfrm>
            <a:off x="5398883" y="1366960"/>
            <a:ext cx="896293" cy="411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feil nach rechts 19"/>
          <p:cNvSpPr/>
          <p:nvPr/>
        </p:nvSpPr>
        <p:spPr>
          <a:xfrm rot="5400000">
            <a:off x="6915338" y="2510715"/>
            <a:ext cx="896293" cy="411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feil nach rechts 20"/>
          <p:cNvSpPr/>
          <p:nvPr/>
        </p:nvSpPr>
        <p:spPr>
          <a:xfrm rot="10800000">
            <a:off x="5398882" y="3358551"/>
            <a:ext cx="896293" cy="411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feil nach rechts 21"/>
          <p:cNvSpPr/>
          <p:nvPr/>
        </p:nvSpPr>
        <p:spPr>
          <a:xfrm rot="10800000">
            <a:off x="2743199" y="3358553"/>
            <a:ext cx="896293" cy="411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Airborne and Terrestrial Situational Awareness 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DLR</a:t>
            </a:r>
            <a:endParaRPr lang="pl-P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pl-PL" b="1" dirty="0"/>
              <a:t>User Story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Brandon Text Medium"/>
              </a:rPr>
              <a:t>Information for situation assessment</a:t>
            </a:r>
            <a:r>
              <a:rPr lang="en-GB" dirty="0">
                <a:solidFill>
                  <a:schemeClr val="tx2"/>
                </a:solidFill>
                <a:latin typeface="Brandon Text Medium"/>
              </a:rPr>
              <a:t> in near real-time: damage assessment, identification of access routes, planning of rescue forces and </a:t>
            </a:r>
            <a:r>
              <a:rPr lang="en-GB" dirty="0" smtClean="0">
                <a:solidFill>
                  <a:schemeClr val="tx2"/>
                </a:solidFill>
                <a:latin typeface="Brandon Text Medium"/>
              </a:rPr>
              <a:t>equipment </a:t>
            </a:r>
            <a:r>
              <a:rPr lang="en-GB" dirty="0">
                <a:solidFill>
                  <a:schemeClr val="tx2"/>
                </a:solidFill>
                <a:latin typeface="Brandon Text Medium"/>
              </a:rPr>
              <a:t>and localisation of volunteers </a:t>
            </a:r>
            <a:r>
              <a:rPr lang="en-GB" i="1" dirty="0">
                <a:solidFill>
                  <a:schemeClr val="tx2"/>
                </a:solidFill>
                <a:latin typeface="Brandon Text Medium"/>
              </a:rPr>
              <a:t>without </a:t>
            </a:r>
            <a:r>
              <a:rPr lang="en-GB" dirty="0">
                <a:solidFill>
                  <a:schemeClr val="tx2"/>
                </a:solidFill>
                <a:latin typeface="Brandon Text Medium"/>
              </a:rPr>
              <a:t>endangering personnel.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Brandon Text Medium"/>
              </a:rPr>
              <a:t>Information for situation monitoring</a:t>
            </a:r>
            <a:r>
              <a:rPr lang="en-GB" dirty="0">
                <a:solidFill>
                  <a:schemeClr val="tx2"/>
                </a:solidFill>
                <a:latin typeface="Brandon Text Medium"/>
              </a:rPr>
              <a:t> in near real-time: identification of changes, monitoring of relief actions.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Brandon Text Medium"/>
              </a:rPr>
              <a:t>Tailor-made data acquisition according to the requirements of the responsible parties.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Brandon Text Medium"/>
              </a:rPr>
              <a:t>Provision of aerial imagery (</a:t>
            </a:r>
            <a:r>
              <a:rPr lang="en-GB" dirty="0" err="1">
                <a:solidFill>
                  <a:schemeClr val="tx2"/>
                </a:solidFill>
                <a:latin typeface="Brandon Text Medium"/>
              </a:rPr>
              <a:t>GeoTIFF</a:t>
            </a:r>
            <a:r>
              <a:rPr lang="en-GB" dirty="0">
                <a:solidFill>
                  <a:schemeClr val="tx2"/>
                </a:solidFill>
                <a:latin typeface="Brandon Text Medium"/>
              </a:rPr>
              <a:t>) and reference map products (JPG, </a:t>
            </a:r>
            <a:r>
              <a:rPr lang="en-GB" dirty="0" err="1">
                <a:solidFill>
                  <a:schemeClr val="tx2"/>
                </a:solidFill>
                <a:latin typeface="Brandon Text Medium"/>
              </a:rPr>
              <a:t>GeoPDF</a:t>
            </a:r>
            <a:r>
              <a:rPr lang="en-GB" dirty="0">
                <a:solidFill>
                  <a:schemeClr val="tx2"/>
                </a:solidFill>
                <a:latin typeface="Brandon Text Medium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6476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Part </a:t>
            </a:r>
            <a:r>
              <a:rPr lang="de-DE"/>
              <a:t>3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46908" y="2657338"/>
            <a:ext cx="6639325" cy="612335"/>
          </a:xfrm>
        </p:spPr>
        <p:txBody>
          <a:bodyPr/>
          <a:lstStyle/>
          <a:p>
            <a:r>
              <a:rPr lang="pl-PL"/>
              <a:t>Solution demonstration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0910" y="-506130"/>
            <a:ext cx="5856297" cy="1317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algn="r"/>
            <a:r>
              <a:rPr lang="en-US" sz="2200">
                <a:solidFill>
                  <a:srgbClr val="053451"/>
                </a:solidFill>
              </a:rPr>
              <a:t>Airborne and Terrestrial Situational Awareness </a:t>
            </a:r>
            <a:endParaRPr lang="en-GB" sz="2200">
              <a:solidFill>
                <a:srgbClr val="05345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735085" y="811024"/>
            <a:ext cx="6639325" cy="497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600" kern="1200" cap="sm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400" b="1">
                <a:solidFill>
                  <a:srgbClr val="053451"/>
                </a:solidFill>
              </a:rPr>
              <a:t>DLR</a:t>
            </a:r>
            <a:endParaRPr lang="pl-PL" sz="1400" b="1">
              <a:solidFill>
                <a:srgbClr val="053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b180c85-76f3-48e0-b328-7ffec8745cd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59E96BE1366749B5994691468FA9F5" ma:contentTypeVersion="9" ma:contentTypeDescription="Crée un document." ma:contentTypeScope="" ma:versionID="8e8ad5d5f5b847d36124a6739bcb066d">
  <xsd:schema xmlns:xsd="http://www.w3.org/2001/XMLSchema" xmlns:xs="http://www.w3.org/2001/XMLSchema" xmlns:p="http://schemas.microsoft.com/office/2006/metadata/properties" xmlns:ns2="bb180c85-76f3-48e0-b328-7ffec8745cdb" xmlns:ns3="9107859c-f784-45d5-9a48-227635d9abf6" targetNamespace="http://schemas.microsoft.com/office/2006/metadata/properties" ma:root="true" ma:fieldsID="27ad90bc540ca690cb9461c6ecfab43c" ns2:_="" ns3:_="">
    <xsd:import namespace="bb180c85-76f3-48e0-b328-7ffec8745cdb"/>
    <xsd:import namespace="9107859c-f784-45d5-9a48-227635d9a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80c85-76f3-48e0-b328-7ffec8745c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_Flow_SignoffStatus" ma:index="16" nillable="true" ma:displayName="État de validation" ma:internalName="_x0024_Resources_x003a_core_x002c_Signoff_Status_x003b_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7859c-f784-45d5-9a48-227635d9a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D90905-3C0E-4292-9EAE-E07F70BD51C7}">
  <ds:schemaRefs>
    <ds:schemaRef ds:uri="http://purl.org/dc/terms/"/>
    <ds:schemaRef ds:uri="http://purl.org/dc/dcmitype/"/>
    <ds:schemaRef ds:uri="9107859c-f784-45d5-9a48-227635d9abf6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b180c85-76f3-48e0-b328-7ffec8745cdb"/>
  </ds:schemaRefs>
</ds:datastoreItem>
</file>

<file path=customXml/itemProps2.xml><?xml version="1.0" encoding="utf-8"?>
<ds:datastoreItem xmlns:ds="http://schemas.openxmlformats.org/officeDocument/2006/customXml" ds:itemID="{1752E822-0389-442D-A33C-A806A1A61E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180c85-76f3-48e0-b328-7ffec8745cdb"/>
    <ds:schemaRef ds:uri="9107859c-f784-45d5-9a48-227635d9a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2F5C85-808A-47B3-A588-ECE96E22EA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Bildschirmpräsentation (16:9)</PresentationFormat>
  <Paragraphs>100</Paragraphs>
  <Slides>14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Thème Office</vt:lpstr>
      <vt:lpstr>Airborne and Terrestrial  Situational Awareness</vt:lpstr>
      <vt:lpstr>Part 1</vt:lpstr>
      <vt:lpstr>Airborne and Terrestrial Situational Awareness </vt:lpstr>
      <vt:lpstr>Airborne and Terrestrial Situational Awareness </vt:lpstr>
      <vt:lpstr>Airborne and Terrestrial Situational Awareness </vt:lpstr>
      <vt:lpstr>Part 2</vt:lpstr>
      <vt:lpstr>Airborne and Terrestrial Situational Awareness </vt:lpstr>
      <vt:lpstr>Airborne and Terrestrial Situational Awareness </vt:lpstr>
      <vt:lpstr>Part 3</vt:lpstr>
      <vt:lpstr>Airborne and Terrestrial Situational Awareness </vt:lpstr>
      <vt:lpstr>Airborne and Terrestrial Situational Awareness </vt:lpstr>
      <vt:lpstr>Airborne and Terrestrial Situational Awareness 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DLR</dc:creator>
  <cp:lastModifiedBy>Gstaiger, Veronika</cp:lastModifiedBy>
  <cp:revision>259</cp:revision>
  <cp:lastPrinted>2017-09-05T06:36:20Z</cp:lastPrinted>
  <dcterms:created xsi:type="dcterms:W3CDTF">2015-10-12T13:00:17Z</dcterms:created>
  <dcterms:modified xsi:type="dcterms:W3CDTF">2019-06-13T11:31:34Z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0x0101002559E96BE1366749B5994691468FA9F5</vt:lpwstr>
  </property>
  <property fmtid="{D5CDD505-2E9C-101B-9397-08002B2CF9AE}" pid="3" name="AuthorIds_UIVersion_2560">
    <vt:lpwstr>163</vt:lpwstr>
  </property>
</Properties>
</file>