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70" r:id="rId5"/>
    <p:sldId id="268" r:id="rId6"/>
    <p:sldId id="296" r:id="rId7"/>
    <p:sldId id="275" r:id="rId8"/>
    <p:sldId id="288" r:id="rId9"/>
    <p:sldId id="293" r:id="rId10"/>
    <p:sldId id="289" r:id="rId11"/>
    <p:sldId id="290" r:id="rId12"/>
    <p:sldId id="291" r:id="rId13"/>
    <p:sldId id="292" r:id="rId14"/>
    <p:sldId id="271" r:id="rId15"/>
    <p:sldId id="272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E"/>
    <a:srgbClr val="F3B329"/>
    <a:srgbClr val="282829"/>
    <a:srgbClr val="053451"/>
    <a:srgbClr val="595959"/>
    <a:srgbClr val="9C9E9F"/>
    <a:srgbClr val="1F497E"/>
    <a:srgbClr val="0F497E"/>
    <a:srgbClr val="FFC71E"/>
    <a:srgbClr val="FFC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301" autoAdjust="0"/>
  </p:normalViewPr>
  <p:slideViewPr>
    <p:cSldViewPr snapToGrid="0" snapToObjects="1">
      <p:cViewPr varScale="1">
        <p:scale>
          <a:sx n="91" d="100"/>
          <a:sy n="91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93630-D7ED-4440-B358-5E0BFD378768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02969BC5-2AC4-4F2A-B5F4-645CE7C3920D}">
      <dgm:prSet phldrT="[טקסט]"/>
      <dgm:spPr/>
      <dgm:t>
        <a:bodyPr/>
        <a:lstStyle/>
        <a:p>
          <a:pPr rtl="0"/>
          <a:r>
            <a:rPr lang="en-US" dirty="0"/>
            <a:t>National blood service</a:t>
          </a:r>
          <a:endParaRPr lang="he-IL" dirty="0"/>
        </a:p>
      </dgm:t>
    </dgm:pt>
    <dgm:pt modelId="{2FCF3DFB-FF05-467B-956C-549F38BD03C9}" type="parTrans" cxnId="{2889E08C-76C7-4AA2-B89D-D0D8A1588470}">
      <dgm:prSet/>
      <dgm:spPr/>
      <dgm:t>
        <a:bodyPr/>
        <a:lstStyle/>
        <a:p>
          <a:pPr rtl="0"/>
          <a:endParaRPr lang="he-IL"/>
        </a:p>
      </dgm:t>
    </dgm:pt>
    <dgm:pt modelId="{2EB93FCC-F7AE-46A7-B983-094F1D6BAB2C}" type="sibTrans" cxnId="{2889E08C-76C7-4AA2-B89D-D0D8A1588470}">
      <dgm:prSet/>
      <dgm:spPr/>
      <dgm:t>
        <a:bodyPr/>
        <a:lstStyle/>
        <a:p>
          <a:pPr rtl="0"/>
          <a:endParaRPr lang="he-IL"/>
        </a:p>
      </dgm:t>
    </dgm:pt>
    <dgm:pt modelId="{46F06775-2A88-4EC4-A783-79694ECEF9BF}">
      <dgm:prSet phldrT="[טקסט]"/>
      <dgm:spPr/>
      <dgm:t>
        <a:bodyPr/>
        <a:lstStyle/>
        <a:p>
          <a:pPr rtl="0"/>
          <a:r>
            <a:rPr lang="en-US" dirty="0"/>
            <a:t>National EMS (Emergency Medical Service)</a:t>
          </a:r>
          <a:endParaRPr lang="he-IL" dirty="0"/>
        </a:p>
      </dgm:t>
    </dgm:pt>
    <dgm:pt modelId="{90ADD2C2-9AC5-40B5-9DB7-467B5232EB86}" type="parTrans" cxnId="{B9B12D83-CB47-41B7-B001-49FC64F79779}">
      <dgm:prSet/>
      <dgm:spPr/>
      <dgm:t>
        <a:bodyPr/>
        <a:lstStyle/>
        <a:p>
          <a:pPr rtl="0"/>
          <a:endParaRPr lang="he-IL"/>
        </a:p>
      </dgm:t>
    </dgm:pt>
    <dgm:pt modelId="{64D665CD-9415-4230-8373-0BA2B04FC372}" type="sibTrans" cxnId="{B9B12D83-CB47-41B7-B001-49FC64F79779}">
      <dgm:prSet/>
      <dgm:spPr/>
      <dgm:t>
        <a:bodyPr/>
        <a:lstStyle/>
        <a:p>
          <a:pPr rtl="0"/>
          <a:endParaRPr lang="he-IL"/>
        </a:p>
      </dgm:t>
    </dgm:pt>
    <dgm:pt modelId="{709AC3B4-B95F-403C-B684-31048F2BA4B2}">
      <dgm:prSet phldrT="[טקסט]"/>
      <dgm:spPr/>
      <dgm:t>
        <a:bodyPr/>
        <a:lstStyle/>
        <a:p>
          <a:pPr rtl="0"/>
          <a:r>
            <a:rPr lang="en-US" dirty="0"/>
            <a:t>RCRC National Society</a:t>
          </a:r>
          <a:endParaRPr lang="he-IL" dirty="0"/>
        </a:p>
      </dgm:t>
    </dgm:pt>
    <dgm:pt modelId="{486141B7-D2C5-4336-AA32-082E17737F38}" type="parTrans" cxnId="{8E3E3A75-3722-40E6-BBED-E5060D8C9F93}">
      <dgm:prSet/>
      <dgm:spPr/>
      <dgm:t>
        <a:bodyPr/>
        <a:lstStyle/>
        <a:p>
          <a:pPr rtl="0"/>
          <a:endParaRPr lang="he-IL"/>
        </a:p>
      </dgm:t>
    </dgm:pt>
    <dgm:pt modelId="{2DD25CB6-EEB2-4BED-98B3-7020D6E0BEAA}" type="sibTrans" cxnId="{8E3E3A75-3722-40E6-BBED-E5060D8C9F93}">
      <dgm:prSet/>
      <dgm:spPr/>
      <dgm:t>
        <a:bodyPr/>
        <a:lstStyle/>
        <a:p>
          <a:pPr rtl="0"/>
          <a:endParaRPr lang="he-IL"/>
        </a:p>
      </dgm:t>
    </dgm:pt>
    <dgm:pt modelId="{0342EDE9-84C9-4838-9A57-E679B280C44A}">
      <dgm:prSet phldrT="[טקסט]"/>
      <dgm:spPr/>
      <dgm:t>
        <a:bodyPr/>
        <a:lstStyle/>
        <a:p>
          <a:pPr rtl="0"/>
          <a:r>
            <a:rPr lang="en-US" dirty="0"/>
            <a:t>AUXILIARY TO THE IDF AND CIVIL DEFENSE DURING CONFLICT AND LARGE SCALE EMERGENCIES</a:t>
          </a:r>
          <a:endParaRPr lang="he-IL" dirty="0"/>
        </a:p>
      </dgm:t>
    </dgm:pt>
    <dgm:pt modelId="{6B598804-B030-4A38-B4B0-4FF15A43C16F}" type="parTrans" cxnId="{615D69F3-6F3B-4CC2-95DF-A5915CD0CDE2}">
      <dgm:prSet/>
      <dgm:spPr/>
      <dgm:t>
        <a:bodyPr/>
        <a:lstStyle/>
        <a:p>
          <a:pPr rtl="0"/>
          <a:endParaRPr lang="he-IL"/>
        </a:p>
      </dgm:t>
    </dgm:pt>
    <dgm:pt modelId="{0097AF23-EE88-4F36-A77E-016E7F5516D6}" type="sibTrans" cxnId="{615D69F3-6F3B-4CC2-95DF-A5915CD0CDE2}">
      <dgm:prSet/>
      <dgm:spPr/>
      <dgm:t>
        <a:bodyPr/>
        <a:lstStyle/>
        <a:p>
          <a:pPr rtl="0"/>
          <a:endParaRPr lang="he-IL"/>
        </a:p>
      </dgm:t>
    </dgm:pt>
    <dgm:pt modelId="{729B6E0C-6A79-493C-B926-06599FA588CC}">
      <dgm:prSet phldrT="[טקסט]"/>
      <dgm:spPr/>
      <dgm:t>
        <a:bodyPr/>
        <a:lstStyle/>
        <a:p>
          <a:pPr rtl="0"/>
          <a:r>
            <a:rPr lang="en-US" dirty="0"/>
            <a:t>First Aid training</a:t>
          </a:r>
          <a:endParaRPr lang="he-IL" dirty="0"/>
        </a:p>
      </dgm:t>
    </dgm:pt>
    <dgm:pt modelId="{A1E5C5F3-4E27-4CD5-99C4-1FE07FFA8A75}" type="parTrans" cxnId="{99B428CB-5F33-4546-A771-CEC23970F291}">
      <dgm:prSet/>
      <dgm:spPr/>
      <dgm:t>
        <a:bodyPr/>
        <a:lstStyle/>
        <a:p>
          <a:pPr rtl="0"/>
          <a:endParaRPr lang="he-IL"/>
        </a:p>
      </dgm:t>
    </dgm:pt>
    <dgm:pt modelId="{775C5633-39E0-4EAD-BEA2-6C75DC159650}" type="sibTrans" cxnId="{99B428CB-5F33-4546-A771-CEC23970F291}">
      <dgm:prSet/>
      <dgm:spPr/>
      <dgm:t>
        <a:bodyPr/>
        <a:lstStyle/>
        <a:p>
          <a:pPr rtl="0"/>
          <a:endParaRPr lang="he-IL"/>
        </a:p>
      </dgm:t>
    </dgm:pt>
    <dgm:pt modelId="{AF6AE3F9-C1AD-486E-9177-2F8AFA495DF8}" type="pres">
      <dgm:prSet presAssocID="{09A93630-D7ED-4440-B358-5E0BFD378768}" presName="Name0" presStyleCnt="0">
        <dgm:presLayoutVars>
          <dgm:dir/>
          <dgm:resizeHandles val="exact"/>
        </dgm:presLayoutVars>
      </dgm:prSet>
      <dgm:spPr/>
    </dgm:pt>
    <dgm:pt modelId="{278A912E-012E-4EE1-8BF2-4A706F7906FD}" type="pres">
      <dgm:prSet presAssocID="{09A93630-D7ED-4440-B358-5E0BFD378768}" presName="fgShape" presStyleLbl="fgShp" presStyleIdx="0" presStyleCnt="1"/>
      <dgm:spPr/>
    </dgm:pt>
    <dgm:pt modelId="{2B845AC4-B7EC-43C4-9D0D-9306AA6947B8}" type="pres">
      <dgm:prSet presAssocID="{09A93630-D7ED-4440-B358-5E0BFD378768}" presName="linComp" presStyleCnt="0"/>
      <dgm:spPr/>
    </dgm:pt>
    <dgm:pt modelId="{0C616363-666D-4B18-90A2-F0AEE041BFE5}" type="pres">
      <dgm:prSet presAssocID="{02969BC5-2AC4-4F2A-B5F4-645CE7C3920D}" presName="compNode" presStyleCnt="0"/>
      <dgm:spPr/>
    </dgm:pt>
    <dgm:pt modelId="{E1929F4C-98F2-4175-8EED-6D6BC557EBE9}" type="pres">
      <dgm:prSet presAssocID="{02969BC5-2AC4-4F2A-B5F4-645CE7C3920D}" presName="bkgdShape" presStyleLbl="node1" presStyleIdx="0" presStyleCnt="5"/>
      <dgm:spPr/>
    </dgm:pt>
    <dgm:pt modelId="{5DED525C-E6E5-4972-B7C3-4749AEF76243}" type="pres">
      <dgm:prSet presAssocID="{02969BC5-2AC4-4F2A-B5F4-645CE7C3920D}" presName="nodeTx" presStyleLbl="node1" presStyleIdx="0" presStyleCnt="5">
        <dgm:presLayoutVars>
          <dgm:bulletEnabled val="1"/>
        </dgm:presLayoutVars>
      </dgm:prSet>
      <dgm:spPr/>
    </dgm:pt>
    <dgm:pt modelId="{D0C75B25-8551-4A0D-924E-28AA51971F42}" type="pres">
      <dgm:prSet presAssocID="{02969BC5-2AC4-4F2A-B5F4-645CE7C3920D}" presName="invisiNode" presStyleLbl="node1" presStyleIdx="0" presStyleCnt="5"/>
      <dgm:spPr/>
    </dgm:pt>
    <dgm:pt modelId="{EE048993-06F6-4D37-8B37-0CC3B4F55CA0}" type="pres">
      <dgm:prSet presAssocID="{02969BC5-2AC4-4F2A-B5F4-645CE7C3920D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3188BF-9FE2-41C6-AD66-780B00A00DDD}" type="pres">
      <dgm:prSet presAssocID="{2EB93FCC-F7AE-46A7-B983-094F1D6BAB2C}" presName="sibTrans" presStyleLbl="sibTrans2D1" presStyleIdx="0" presStyleCnt="0"/>
      <dgm:spPr/>
    </dgm:pt>
    <dgm:pt modelId="{97B550A8-9256-440D-86DE-775D870CD330}" type="pres">
      <dgm:prSet presAssocID="{46F06775-2A88-4EC4-A783-79694ECEF9BF}" presName="compNode" presStyleCnt="0"/>
      <dgm:spPr/>
    </dgm:pt>
    <dgm:pt modelId="{ACC8D593-6347-421C-83C1-1E5A3AA88036}" type="pres">
      <dgm:prSet presAssocID="{46F06775-2A88-4EC4-A783-79694ECEF9BF}" presName="bkgdShape" presStyleLbl="node1" presStyleIdx="1" presStyleCnt="5"/>
      <dgm:spPr/>
    </dgm:pt>
    <dgm:pt modelId="{53DD7E77-1706-4CDB-8BA6-CC87898AD38D}" type="pres">
      <dgm:prSet presAssocID="{46F06775-2A88-4EC4-A783-79694ECEF9BF}" presName="nodeTx" presStyleLbl="node1" presStyleIdx="1" presStyleCnt="5">
        <dgm:presLayoutVars>
          <dgm:bulletEnabled val="1"/>
        </dgm:presLayoutVars>
      </dgm:prSet>
      <dgm:spPr/>
    </dgm:pt>
    <dgm:pt modelId="{AB43DF81-F6CE-4B79-B2D5-8BECBC388674}" type="pres">
      <dgm:prSet presAssocID="{46F06775-2A88-4EC4-A783-79694ECEF9BF}" presName="invisiNode" presStyleLbl="node1" presStyleIdx="1" presStyleCnt="5"/>
      <dgm:spPr/>
    </dgm:pt>
    <dgm:pt modelId="{BDF6F36F-78EF-49F0-B322-6F618F60EA39}" type="pres">
      <dgm:prSet presAssocID="{46F06775-2A88-4EC4-A783-79694ECEF9BF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25F21B-F6DE-4B92-9F6F-DB481B9C25B5}" type="pres">
      <dgm:prSet presAssocID="{64D665CD-9415-4230-8373-0BA2B04FC372}" presName="sibTrans" presStyleLbl="sibTrans2D1" presStyleIdx="0" presStyleCnt="0"/>
      <dgm:spPr/>
    </dgm:pt>
    <dgm:pt modelId="{63EE06FC-F2DA-4E8D-91A1-88613EA606E9}" type="pres">
      <dgm:prSet presAssocID="{729B6E0C-6A79-493C-B926-06599FA588CC}" presName="compNode" presStyleCnt="0"/>
      <dgm:spPr/>
    </dgm:pt>
    <dgm:pt modelId="{AA994782-EECF-4261-BF58-ECB111D62BA9}" type="pres">
      <dgm:prSet presAssocID="{729B6E0C-6A79-493C-B926-06599FA588CC}" presName="bkgdShape" presStyleLbl="node1" presStyleIdx="2" presStyleCnt="5"/>
      <dgm:spPr/>
    </dgm:pt>
    <dgm:pt modelId="{D7958DBA-141F-4545-895F-4356CC0B2781}" type="pres">
      <dgm:prSet presAssocID="{729B6E0C-6A79-493C-B926-06599FA588CC}" presName="nodeTx" presStyleLbl="node1" presStyleIdx="2" presStyleCnt="5">
        <dgm:presLayoutVars>
          <dgm:bulletEnabled val="1"/>
        </dgm:presLayoutVars>
      </dgm:prSet>
      <dgm:spPr/>
    </dgm:pt>
    <dgm:pt modelId="{86516B45-E42E-4A15-9870-003223899EAA}" type="pres">
      <dgm:prSet presAssocID="{729B6E0C-6A79-493C-B926-06599FA588CC}" presName="invisiNode" presStyleLbl="node1" presStyleIdx="2" presStyleCnt="5"/>
      <dgm:spPr/>
    </dgm:pt>
    <dgm:pt modelId="{2F5145D7-8849-4FCB-B3F6-DF808D70CF5A}" type="pres">
      <dgm:prSet presAssocID="{729B6E0C-6A79-493C-B926-06599FA588CC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E19C7A-E19A-4712-A1D9-BE2CF763E4F7}" type="pres">
      <dgm:prSet presAssocID="{775C5633-39E0-4EAD-BEA2-6C75DC159650}" presName="sibTrans" presStyleLbl="sibTrans2D1" presStyleIdx="0" presStyleCnt="0"/>
      <dgm:spPr/>
    </dgm:pt>
    <dgm:pt modelId="{907C8CA0-53A7-4D5D-A57F-1DAF577C9EA0}" type="pres">
      <dgm:prSet presAssocID="{709AC3B4-B95F-403C-B684-31048F2BA4B2}" presName="compNode" presStyleCnt="0"/>
      <dgm:spPr/>
    </dgm:pt>
    <dgm:pt modelId="{B6D39C27-B788-42F5-A0AA-DB406B00BA3C}" type="pres">
      <dgm:prSet presAssocID="{709AC3B4-B95F-403C-B684-31048F2BA4B2}" presName="bkgdShape" presStyleLbl="node1" presStyleIdx="3" presStyleCnt="5"/>
      <dgm:spPr/>
    </dgm:pt>
    <dgm:pt modelId="{FC561ED5-DED7-4A6F-9D85-AC9DCDDAE723}" type="pres">
      <dgm:prSet presAssocID="{709AC3B4-B95F-403C-B684-31048F2BA4B2}" presName="nodeTx" presStyleLbl="node1" presStyleIdx="3" presStyleCnt="5">
        <dgm:presLayoutVars>
          <dgm:bulletEnabled val="1"/>
        </dgm:presLayoutVars>
      </dgm:prSet>
      <dgm:spPr/>
    </dgm:pt>
    <dgm:pt modelId="{3417CE23-291C-4624-B0EC-9E6D6341AA39}" type="pres">
      <dgm:prSet presAssocID="{709AC3B4-B95F-403C-B684-31048F2BA4B2}" presName="invisiNode" presStyleLbl="node1" presStyleIdx="3" presStyleCnt="5"/>
      <dgm:spPr/>
    </dgm:pt>
    <dgm:pt modelId="{08584C82-8A4D-4772-BEC8-C8EEF59921F8}" type="pres">
      <dgm:prSet presAssocID="{709AC3B4-B95F-403C-B684-31048F2BA4B2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7CC135-031A-483F-A198-DAC253C22089}" type="pres">
      <dgm:prSet presAssocID="{2DD25CB6-EEB2-4BED-98B3-7020D6E0BEAA}" presName="sibTrans" presStyleLbl="sibTrans2D1" presStyleIdx="0" presStyleCnt="0"/>
      <dgm:spPr/>
    </dgm:pt>
    <dgm:pt modelId="{A6C8E08C-0FD6-4F6C-B034-BBBA33150A3D}" type="pres">
      <dgm:prSet presAssocID="{0342EDE9-84C9-4838-9A57-E679B280C44A}" presName="compNode" presStyleCnt="0"/>
      <dgm:spPr/>
    </dgm:pt>
    <dgm:pt modelId="{ED8EF8F3-E474-492C-B113-C4EEE03EA695}" type="pres">
      <dgm:prSet presAssocID="{0342EDE9-84C9-4838-9A57-E679B280C44A}" presName="bkgdShape" presStyleLbl="node1" presStyleIdx="4" presStyleCnt="5"/>
      <dgm:spPr/>
    </dgm:pt>
    <dgm:pt modelId="{37C878CF-1DA8-424D-9E1D-DE5DD612C804}" type="pres">
      <dgm:prSet presAssocID="{0342EDE9-84C9-4838-9A57-E679B280C44A}" presName="nodeTx" presStyleLbl="node1" presStyleIdx="4" presStyleCnt="5">
        <dgm:presLayoutVars>
          <dgm:bulletEnabled val="1"/>
        </dgm:presLayoutVars>
      </dgm:prSet>
      <dgm:spPr/>
    </dgm:pt>
    <dgm:pt modelId="{87468090-3DB5-498E-97AE-208B7C9BC820}" type="pres">
      <dgm:prSet presAssocID="{0342EDE9-84C9-4838-9A57-E679B280C44A}" presName="invisiNode" presStyleLbl="node1" presStyleIdx="4" presStyleCnt="5"/>
      <dgm:spPr/>
    </dgm:pt>
    <dgm:pt modelId="{F5E71FD5-9C6A-41E7-92D2-AB26D417D504}" type="pres">
      <dgm:prSet presAssocID="{0342EDE9-84C9-4838-9A57-E679B280C44A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D550007-D00F-47DA-8351-00E57798363C}" type="presOf" srcId="{729B6E0C-6A79-493C-B926-06599FA588CC}" destId="{D7958DBA-141F-4545-895F-4356CC0B2781}" srcOrd="1" destOrd="0" presId="urn:microsoft.com/office/officeart/2005/8/layout/hList7"/>
    <dgm:cxn modelId="{9802C023-0DE8-4222-BB09-02E1B3695426}" type="presOf" srcId="{0342EDE9-84C9-4838-9A57-E679B280C44A}" destId="{ED8EF8F3-E474-492C-B113-C4EEE03EA695}" srcOrd="0" destOrd="0" presId="urn:microsoft.com/office/officeart/2005/8/layout/hList7"/>
    <dgm:cxn modelId="{78AB515B-F9E2-417E-AD2C-31E16625C942}" type="presOf" srcId="{02969BC5-2AC4-4F2A-B5F4-645CE7C3920D}" destId="{5DED525C-E6E5-4972-B7C3-4749AEF76243}" srcOrd="1" destOrd="0" presId="urn:microsoft.com/office/officeart/2005/8/layout/hList7"/>
    <dgm:cxn modelId="{1ABA9F5E-C655-4590-9F09-EEA2BFDF00CD}" type="presOf" srcId="{09A93630-D7ED-4440-B358-5E0BFD378768}" destId="{AF6AE3F9-C1AD-486E-9177-2F8AFA495DF8}" srcOrd="0" destOrd="0" presId="urn:microsoft.com/office/officeart/2005/8/layout/hList7"/>
    <dgm:cxn modelId="{3144E64B-6635-41EF-ABCC-B6280F43EB2B}" type="presOf" srcId="{46F06775-2A88-4EC4-A783-79694ECEF9BF}" destId="{53DD7E77-1706-4CDB-8BA6-CC87898AD38D}" srcOrd="1" destOrd="0" presId="urn:microsoft.com/office/officeart/2005/8/layout/hList7"/>
    <dgm:cxn modelId="{8E3E3A75-3722-40E6-BBED-E5060D8C9F93}" srcId="{09A93630-D7ED-4440-B358-5E0BFD378768}" destId="{709AC3B4-B95F-403C-B684-31048F2BA4B2}" srcOrd="3" destOrd="0" parTransId="{486141B7-D2C5-4336-AA32-082E17737F38}" sibTransId="{2DD25CB6-EEB2-4BED-98B3-7020D6E0BEAA}"/>
    <dgm:cxn modelId="{4A3ACF75-ACD3-4169-ADF5-C8E962583332}" type="presOf" srcId="{46F06775-2A88-4EC4-A783-79694ECEF9BF}" destId="{ACC8D593-6347-421C-83C1-1E5A3AA88036}" srcOrd="0" destOrd="0" presId="urn:microsoft.com/office/officeart/2005/8/layout/hList7"/>
    <dgm:cxn modelId="{E5F9467C-AD79-43C2-8539-90A3C5EBD40E}" type="presOf" srcId="{709AC3B4-B95F-403C-B684-31048F2BA4B2}" destId="{FC561ED5-DED7-4A6F-9D85-AC9DCDDAE723}" srcOrd="1" destOrd="0" presId="urn:microsoft.com/office/officeart/2005/8/layout/hList7"/>
    <dgm:cxn modelId="{B9B12D83-CB47-41B7-B001-49FC64F79779}" srcId="{09A93630-D7ED-4440-B358-5E0BFD378768}" destId="{46F06775-2A88-4EC4-A783-79694ECEF9BF}" srcOrd="1" destOrd="0" parTransId="{90ADD2C2-9AC5-40B5-9DB7-467B5232EB86}" sibTransId="{64D665CD-9415-4230-8373-0BA2B04FC372}"/>
    <dgm:cxn modelId="{E7798489-3369-4FBB-911B-1BAD1D2EA1CE}" type="presOf" srcId="{0342EDE9-84C9-4838-9A57-E679B280C44A}" destId="{37C878CF-1DA8-424D-9E1D-DE5DD612C804}" srcOrd="1" destOrd="0" presId="urn:microsoft.com/office/officeart/2005/8/layout/hList7"/>
    <dgm:cxn modelId="{8A4F8C8B-2CED-4323-9E74-FB0FE3ED43F9}" type="presOf" srcId="{2EB93FCC-F7AE-46A7-B983-094F1D6BAB2C}" destId="{C53188BF-9FE2-41C6-AD66-780B00A00DDD}" srcOrd="0" destOrd="0" presId="urn:microsoft.com/office/officeart/2005/8/layout/hList7"/>
    <dgm:cxn modelId="{2889E08C-76C7-4AA2-B89D-D0D8A1588470}" srcId="{09A93630-D7ED-4440-B358-5E0BFD378768}" destId="{02969BC5-2AC4-4F2A-B5F4-645CE7C3920D}" srcOrd="0" destOrd="0" parTransId="{2FCF3DFB-FF05-467B-956C-549F38BD03C9}" sibTransId="{2EB93FCC-F7AE-46A7-B983-094F1D6BAB2C}"/>
    <dgm:cxn modelId="{5E633095-35CC-4C27-BCB9-CA41E6AE961E}" type="presOf" srcId="{729B6E0C-6A79-493C-B926-06599FA588CC}" destId="{AA994782-EECF-4261-BF58-ECB111D62BA9}" srcOrd="0" destOrd="0" presId="urn:microsoft.com/office/officeart/2005/8/layout/hList7"/>
    <dgm:cxn modelId="{E6E72097-BAEC-434F-98E2-747904B43CD2}" type="presOf" srcId="{2DD25CB6-EEB2-4BED-98B3-7020D6E0BEAA}" destId="{407CC135-031A-483F-A198-DAC253C22089}" srcOrd="0" destOrd="0" presId="urn:microsoft.com/office/officeart/2005/8/layout/hList7"/>
    <dgm:cxn modelId="{50B1DBA2-99D0-42D0-84A3-5688424B9AB0}" type="presOf" srcId="{775C5633-39E0-4EAD-BEA2-6C75DC159650}" destId="{12E19C7A-E19A-4712-A1D9-BE2CF763E4F7}" srcOrd="0" destOrd="0" presId="urn:microsoft.com/office/officeart/2005/8/layout/hList7"/>
    <dgm:cxn modelId="{32ACB3BB-EF16-4103-B800-42742AE33E4D}" type="presOf" srcId="{02969BC5-2AC4-4F2A-B5F4-645CE7C3920D}" destId="{E1929F4C-98F2-4175-8EED-6D6BC557EBE9}" srcOrd="0" destOrd="0" presId="urn:microsoft.com/office/officeart/2005/8/layout/hList7"/>
    <dgm:cxn modelId="{020FFEBE-283E-44F8-B254-EC4C916F4928}" type="presOf" srcId="{709AC3B4-B95F-403C-B684-31048F2BA4B2}" destId="{B6D39C27-B788-42F5-A0AA-DB406B00BA3C}" srcOrd="0" destOrd="0" presId="urn:microsoft.com/office/officeart/2005/8/layout/hList7"/>
    <dgm:cxn modelId="{99B428CB-5F33-4546-A771-CEC23970F291}" srcId="{09A93630-D7ED-4440-B358-5E0BFD378768}" destId="{729B6E0C-6A79-493C-B926-06599FA588CC}" srcOrd="2" destOrd="0" parTransId="{A1E5C5F3-4E27-4CD5-99C4-1FE07FFA8A75}" sibTransId="{775C5633-39E0-4EAD-BEA2-6C75DC159650}"/>
    <dgm:cxn modelId="{C2C1C8E1-0055-42AA-A08E-AC8A6C87FAC5}" type="presOf" srcId="{64D665CD-9415-4230-8373-0BA2B04FC372}" destId="{DD25F21B-F6DE-4B92-9F6F-DB481B9C25B5}" srcOrd="0" destOrd="0" presId="urn:microsoft.com/office/officeart/2005/8/layout/hList7"/>
    <dgm:cxn modelId="{615D69F3-6F3B-4CC2-95DF-A5915CD0CDE2}" srcId="{09A93630-D7ED-4440-B358-5E0BFD378768}" destId="{0342EDE9-84C9-4838-9A57-E679B280C44A}" srcOrd="4" destOrd="0" parTransId="{6B598804-B030-4A38-B4B0-4FF15A43C16F}" sibTransId="{0097AF23-EE88-4F36-A77E-016E7F5516D6}"/>
    <dgm:cxn modelId="{D7490812-ECC3-4058-A1E5-14365F74C554}" type="presParOf" srcId="{AF6AE3F9-C1AD-486E-9177-2F8AFA495DF8}" destId="{278A912E-012E-4EE1-8BF2-4A706F7906FD}" srcOrd="0" destOrd="0" presId="urn:microsoft.com/office/officeart/2005/8/layout/hList7"/>
    <dgm:cxn modelId="{83D50571-E18B-4524-80D0-477DA4B8B2A8}" type="presParOf" srcId="{AF6AE3F9-C1AD-486E-9177-2F8AFA495DF8}" destId="{2B845AC4-B7EC-43C4-9D0D-9306AA6947B8}" srcOrd="1" destOrd="0" presId="urn:microsoft.com/office/officeart/2005/8/layout/hList7"/>
    <dgm:cxn modelId="{ED6ECB34-0CD5-4D5B-83CE-84449633B5B9}" type="presParOf" srcId="{2B845AC4-B7EC-43C4-9D0D-9306AA6947B8}" destId="{0C616363-666D-4B18-90A2-F0AEE041BFE5}" srcOrd="0" destOrd="0" presId="urn:microsoft.com/office/officeart/2005/8/layout/hList7"/>
    <dgm:cxn modelId="{A7AB1A54-A930-4CBE-810C-E6090133BF8F}" type="presParOf" srcId="{0C616363-666D-4B18-90A2-F0AEE041BFE5}" destId="{E1929F4C-98F2-4175-8EED-6D6BC557EBE9}" srcOrd="0" destOrd="0" presId="urn:microsoft.com/office/officeart/2005/8/layout/hList7"/>
    <dgm:cxn modelId="{AFD3572D-3176-46E5-8E30-A6568BE24908}" type="presParOf" srcId="{0C616363-666D-4B18-90A2-F0AEE041BFE5}" destId="{5DED525C-E6E5-4972-B7C3-4749AEF76243}" srcOrd="1" destOrd="0" presId="urn:microsoft.com/office/officeart/2005/8/layout/hList7"/>
    <dgm:cxn modelId="{BB50B8F0-416A-474E-899B-F76D7897604C}" type="presParOf" srcId="{0C616363-666D-4B18-90A2-F0AEE041BFE5}" destId="{D0C75B25-8551-4A0D-924E-28AA51971F42}" srcOrd="2" destOrd="0" presId="urn:microsoft.com/office/officeart/2005/8/layout/hList7"/>
    <dgm:cxn modelId="{178C219B-DB29-4862-9FC7-93FC20AEE1F2}" type="presParOf" srcId="{0C616363-666D-4B18-90A2-F0AEE041BFE5}" destId="{EE048993-06F6-4D37-8B37-0CC3B4F55CA0}" srcOrd="3" destOrd="0" presId="urn:microsoft.com/office/officeart/2005/8/layout/hList7"/>
    <dgm:cxn modelId="{6640141C-8542-4A81-9EE8-50FBCC3DAFDD}" type="presParOf" srcId="{2B845AC4-B7EC-43C4-9D0D-9306AA6947B8}" destId="{C53188BF-9FE2-41C6-AD66-780B00A00DDD}" srcOrd="1" destOrd="0" presId="urn:microsoft.com/office/officeart/2005/8/layout/hList7"/>
    <dgm:cxn modelId="{5935D30E-1E9F-4C12-8CDA-D7A16F116B47}" type="presParOf" srcId="{2B845AC4-B7EC-43C4-9D0D-9306AA6947B8}" destId="{97B550A8-9256-440D-86DE-775D870CD330}" srcOrd="2" destOrd="0" presId="urn:microsoft.com/office/officeart/2005/8/layout/hList7"/>
    <dgm:cxn modelId="{AE813F9B-6B41-460F-B86A-5BE8C05FDA4E}" type="presParOf" srcId="{97B550A8-9256-440D-86DE-775D870CD330}" destId="{ACC8D593-6347-421C-83C1-1E5A3AA88036}" srcOrd="0" destOrd="0" presId="urn:microsoft.com/office/officeart/2005/8/layout/hList7"/>
    <dgm:cxn modelId="{7338C7A3-B1F3-4064-ABDC-8420389D7D78}" type="presParOf" srcId="{97B550A8-9256-440D-86DE-775D870CD330}" destId="{53DD7E77-1706-4CDB-8BA6-CC87898AD38D}" srcOrd="1" destOrd="0" presId="urn:microsoft.com/office/officeart/2005/8/layout/hList7"/>
    <dgm:cxn modelId="{B085DADA-C4CA-4FB8-88C3-6C803394C0A0}" type="presParOf" srcId="{97B550A8-9256-440D-86DE-775D870CD330}" destId="{AB43DF81-F6CE-4B79-B2D5-8BECBC388674}" srcOrd="2" destOrd="0" presId="urn:microsoft.com/office/officeart/2005/8/layout/hList7"/>
    <dgm:cxn modelId="{77B4CC8C-1E24-42DC-868F-D2185A61E921}" type="presParOf" srcId="{97B550A8-9256-440D-86DE-775D870CD330}" destId="{BDF6F36F-78EF-49F0-B322-6F618F60EA39}" srcOrd="3" destOrd="0" presId="urn:microsoft.com/office/officeart/2005/8/layout/hList7"/>
    <dgm:cxn modelId="{BEF1C502-E33E-4C31-A750-1BB5BB098FAD}" type="presParOf" srcId="{2B845AC4-B7EC-43C4-9D0D-9306AA6947B8}" destId="{DD25F21B-F6DE-4B92-9F6F-DB481B9C25B5}" srcOrd="3" destOrd="0" presId="urn:microsoft.com/office/officeart/2005/8/layout/hList7"/>
    <dgm:cxn modelId="{279DD3AE-79E6-4B6A-8033-6F93FAE73279}" type="presParOf" srcId="{2B845AC4-B7EC-43C4-9D0D-9306AA6947B8}" destId="{63EE06FC-F2DA-4E8D-91A1-88613EA606E9}" srcOrd="4" destOrd="0" presId="urn:microsoft.com/office/officeart/2005/8/layout/hList7"/>
    <dgm:cxn modelId="{F12CA8ED-77D1-4E13-AE24-23FAD1AB0BA1}" type="presParOf" srcId="{63EE06FC-F2DA-4E8D-91A1-88613EA606E9}" destId="{AA994782-EECF-4261-BF58-ECB111D62BA9}" srcOrd="0" destOrd="0" presId="urn:microsoft.com/office/officeart/2005/8/layout/hList7"/>
    <dgm:cxn modelId="{C254FAE2-97B7-440B-B898-43BCB0CBA557}" type="presParOf" srcId="{63EE06FC-F2DA-4E8D-91A1-88613EA606E9}" destId="{D7958DBA-141F-4545-895F-4356CC0B2781}" srcOrd="1" destOrd="0" presId="urn:microsoft.com/office/officeart/2005/8/layout/hList7"/>
    <dgm:cxn modelId="{E22582CF-0783-4414-B2BD-E7432BE19403}" type="presParOf" srcId="{63EE06FC-F2DA-4E8D-91A1-88613EA606E9}" destId="{86516B45-E42E-4A15-9870-003223899EAA}" srcOrd="2" destOrd="0" presId="urn:microsoft.com/office/officeart/2005/8/layout/hList7"/>
    <dgm:cxn modelId="{44EEC99A-639E-4A9A-A601-6A7A1C5F750A}" type="presParOf" srcId="{63EE06FC-F2DA-4E8D-91A1-88613EA606E9}" destId="{2F5145D7-8849-4FCB-B3F6-DF808D70CF5A}" srcOrd="3" destOrd="0" presId="urn:microsoft.com/office/officeart/2005/8/layout/hList7"/>
    <dgm:cxn modelId="{D7313410-96FD-4A09-A595-59CA35042322}" type="presParOf" srcId="{2B845AC4-B7EC-43C4-9D0D-9306AA6947B8}" destId="{12E19C7A-E19A-4712-A1D9-BE2CF763E4F7}" srcOrd="5" destOrd="0" presId="urn:microsoft.com/office/officeart/2005/8/layout/hList7"/>
    <dgm:cxn modelId="{39DE5539-6A15-44FF-B755-F0B560D252CD}" type="presParOf" srcId="{2B845AC4-B7EC-43C4-9D0D-9306AA6947B8}" destId="{907C8CA0-53A7-4D5D-A57F-1DAF577C9EA0}" srcOrd="6" destOrd="0" presId="urn:microsoft.com/office/officeart/2005/8/layout/hList7"/>
    <dgm:cxn modelId="{7F19AA40-B361-4556-A827-553D3385B2AF}" type="presParOf" srcId="{907C8CA0-53A7-4D5D-A57F-1DAF577C9EA0}" destId="{B6D39C27-B788-42F5-A0AA-DB406B00BA3C}" srcOrd="0" destOrd="0" presId="urn:microsoft.com/office/officeart/2005/8/layout/hList7"/>
    <dgm:cxn modelId="{E535F5E2-7012-4D4F-B57E-B6BD367C68A4}" type="presParOf" srcId="{907C8CA0-53A7-4D5D-A57F-1DAF577C9EA0}" destId="{FC561ED5-DED7-4A6F-9D85-AC9DCDDAE723}" srcOrd="1" destOrd="0" presId="urn:microsoft.com/office/officeart/2005/8/layout/hList7"/>
    <dgm:cxn modelId="{BDEEB4D0-27B8-4F70-8219-AA93A85D785D}" type="presParOf" srcId="{907C8CA0-53A7-4D5D-A57F-1DAF577C9EA0}" destId="{3417CE23-291C-4624-B0EC-9E6D6341AA39}" srcOrd="2" destOrd="0" presId="urn:microsoft.com/office/officeart/2005/8/layout/hList7"/>
    <dgm:cxn modelId="{BA709940-23B3-49D4-B2F5-AB71F85EDF18}" type="presParOf" srcId="{907C8CA0-53A7-4D5D-A57F-1DAF577C9EA0}" destId="{08584C82-8A4D-4772-BEC8-C8EEF59921F8}" srcOrd="3" destOrd="0" presId="urn:microsoft.com/office/officeart/2005/8/layout/hList7"/>
    <dgm:cxn modelId="{D0DA7E78-395C-41AF-A96F-94590036E17D}" type="presParOf" srcId="{2B845AC4-B7EC-43C4-9D0D-9306AA6947B8}" destId="{407CC135-031A-483F-A198-DAC253C22089}" srcOrd="7" destOrd="0" presId="urn:microsoft.com/office/officeart/2005/8/layout/hList7"/>
    <dgm:cxn modelId="{E82F05C0-F560-45CB-933D-E71378C3E079}" type="presParOf" srcId="{2B845AC4-B7EC-43C4-9D0D-9306AA6947B8}" destId="{A6C8E08C-0FD6-4F6C-B034-BBBA33150A3D}" srcOrd="8" destOrd="0" presId="urn:microsoft.com/office/officeart/2005/8/layout/hList7"/>
    <dgm:cxn modelId="{C723FC23-B7CE-4813-A3E6-86A084A76F80}" type="presParOf" srcId="{A6C8E08C-0FD6-4F6C-B034-BBBA33150A3D}" destId="{ED8EF8F3-E474-492C-B113-C4EEE03EA695}" srcOrd="0" destOrd="0" presId="urn:microsoft.com/office/officeart/2005/8/layout/hList7"/>
    <dgm:cxn modelId="{CCB60F31-F6E8-4E3C-B10E-578C74C7BAE9}" type="presParOf" srcId="{A6C8E08C-0FD6-4F6C-B034-BBBA33150A3D}" destId="{37C878CF-1DA8-424D-9E1D-DE5DD612C804}" srcOrd="1" destOrd="0" presId="urn:microsoft.com/office/officeart/2005/8/layout/hList7"/>
    <dgm:cxn modelId="{E51D4598-07AE-4526-9295-41268DA67AEA}" type="presParOf" srcId="{A6C8E08C-0FD6-4F6C-B034-BBBA33150A3D}" destId="{87468090-3DB5-498E-97AE-208B7C9BC820}" srcOrd="2" destOrd="0" presId="urn:microsoft.com/office/officeart/2005/8/layout/hList7"/>
    <dgm:cxn modelId="{A14EA733-6704-4EEA-833C-8A39C0624236}" type="presParOf" srcId="{A6C8E08C-0FD6-4F6C-B034-BBBA33150A3D}" destId="{F5E71FD5-9C6A-41E7-92D2-AB26D417D50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8DBF8-40A1-4907-96E7-97051436692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9F90297-2098-47D7-8179-29FCD463A77D}">
      <dgm:prSet phldrT="[טקסט]" custT="1"/>
      <dgm:spPr/>
      <dgm:t>
        <a:bodyPr/>
        <a:lstStyle/>
        <a:p>
          <a:pPr rtl="1"/>
          <a:r>
            <a:rPr lang="en-US" sz="2000" dirty="0"/>
            <a:t>Managing the vehicle fleet </a:t>
          </a:r>
          <a:endParaRPr lang="he-IL" sz="2000" dirty="0"/>
        </a:p>
      </dgm:t>
    </dgm:pt>
    <dgm:pt modelId="{2D38F3F2-82C2-4DA3-AA71-D8CE2446BAF4}" type="parTrans" cxnId="{82375241-0C4F-46AD-BE14-B7E34E77195E}">
      <dgm:prSet/>
      <dgm:spPr/>
      <dgm:t>
        <a:bodyPr/>
        <a:lstStyle/>
        <a:p>
          <a:pPr rtl="1"/>
          <a:endParaRPr lang="he-IL" sz="2400"/>
        </a:p>
      </dgm:t>
    </dgm:pt>
    <dgm:pt modelId="{85EFD291-A0EC-46A3-B2F9-04E494A0AC61}" type="sibTrans" cxnId="{82375241-0C4F-46AD-BE14-B7E34E77195E}">
      <dgm:prSet custT="1"/>
      <dgm:spPr/>
      <dgm:t>
        <a:bodyPr/>
        <a:lstStyle/>
        <a:p>
          <a:pPr rtl="1"/>
          <a:endParaRPr lang="he-IL" sz="1800"/>
        </a:p>
      </dgm:t>
    </dgm:pt>
    <dgm:pt modelId="{F0094D2C-8654-46E1-92E4-17C0E1DB7BD5}">
      <dgm:prSet phldrT="[טקסט]" custT="1"/>
      <dgm:spPr/>
      <dgm:t>
        <a:bodyPr/>
        <a:lstStyle/>
        <a:p>
          <a:pPr rtl="1"/>
          <a:r>
            <a:rPr lang="en-US" sz="2000" dirty="0"/>
            <a:t>Locating incident location and dispatching rescue vehicles </a:t>
          </a:r>
          <a:endParaRPr lang="he-IL" sz="2000" dirty="0"/>
        </a:p>
      </dgm:t>
    </dgm:pt>
    <dgm:pt modelId="{8902F08E-9C5B-43C6-B26B-C1E3DD2177A5}" type="parTrans" cxnId="{96C36FDF-A800-440E-AC49-3A01CA75D2DD}">
      <dgm:prSet/>
      <dgm:spPr/>
      <dgm:t>
        <a:bodyPr/>
        <a:lstStyle/>
        <a:p>
          <a:pPr rtl="1"/>
          <a:endParaRPr lang="he-IL" sz="2400"/>
        </a:p>
      </dgm:t>
    </dgm:pt>
    <dgm:pt modelId="{CD0D8559-FD7B-48A4-80F7-197206666600}" type="sibTrans" cxnId="{96C36FDF-A800-440E-AC49-3A01CA75D2DD}">
      <dgm:prSet custT="1"/>
      <dgm:spPr/>
      <dgm:t>
        <a:bodyPr/>
        <a:lstStyle/>
        <a:p>
          <a:pPr rtl="1"/>
          <a:endParaRPr lang="he-IL" sz="1800"/>
        </a:p>
      </dgm:t>
    </dgm:pt>
    <dgm:pt modelId="{2303D5BC-0AD6-4148-9EA5-C490D3417C77}">
      <dgm:prSet phldrT="[טקסט]" custT="1"/>
      <dgm:spPr/>
      <dgm:t>
        <a:bodyPr/>
        <a:lstStyle/>
        <a:p>
          <a:pPr rtl="1"/>
          <a:r>
            <a:rPr lang="en-US" sz="2000" dirty="0"/>
            <a:t>Marking the arrival status of rescue vehicles </a:t>
          </a:r>
          <a:endParaRPr lang="he-IL" sz="2000" dirty="0"/>
        </a:p>
      </dgm:t>
    </dgm:pt>
    <dgm:pt modelId="{BFDAE3A8-FED3-4AAC-910F-9726A56B2421}" type="parTrans" cxnId="{E3921D99-664E-408A-A862-21DD0DF27356}">
      <dgm:prSet/>
      <dgm:spPr/>
      <dgm:t>
        <a:bodyPr/>
        <a:lstStyle/>
        <a:p>
          <a:pPr rtl="1"/>
          <a:endParaRPr lang="he-IL" sz="2400"/>
        </a:p>
      </dgm:t>
    </dgm:pt>
    <dgm:pt modelId="{BC33F52B-B9D9-4BB2-A9D9-72C8B6BC861F}" type="sibTrans" cxnId="{E3921D99-664E-408A-A862-21DD0DF27356}">
      <dgm:prSet custT="1"/>
      <dgm:spPr/>
      <dgm:t>
        <a:bodyPr/>
        <a:lstStyle/>
        <a:p>
          <a:pPr rtl="1"/>
          <a:endParaRPr lang="he-IL" sz="1800"/>
        </a:p>
      </dgm:t>
    </dgm:pt>
    <dgm:pt modelId="{0BB33A69-81E0-4295-91A8-438825B973D6}">
      <dgm:prSet phldrT="[טקסט]" custT="1"/>
      <dgm:spPr/>
      <dgm:t>
        <a:bodyPr/>
        <a:lstStyle/>
        <a:p>
          <a:pPr rtl="1"/>
          <a:r>
            <a:rPr lang="en-US" sz="2000" dirty="0"/>
            <a:t>Receive input from the field (video conference calls, pictures)</a:t>
          </a:r>
          <a:endParaRPr lang="he-IL" sz="2000" dirty="0"/>
        </a:p>
      </dgm:t>
    </dgm:pt>
    <dgm:pt modelId="{C405ADDB-DD5C-4D01-AEC9-1C0E4A9E4F8C}" type="parTrans" cxnId="{4E0C85FF-042E-40CA-B51F-E007924A8725}">
      <dgm:prSet/>
      <dgm:spPr/>
      <dgm:t>
        <a:bodyPr/>
        <a:lstStyle/>
        <a:p>
          <a:pPr rtl="1"/>
          <a:endParaRPr lang="he-IL" sz="2400"/>
        </a:p>
      </dgm:t>
    </dgm:pt>
    <dgm:pt modelId="{68A3D4E1-0997-4427-A90C-2B557B7E49E1}" type="sibTrans" cxnId="{4E0C85FF-042E-40CA-B51F-E007924A8725}">
      <dgm:prSet custT="1"/>
      <dgm:spPr/>
      <dgm:t>
        <a:bodyPr/>
        <a:lstStyle/>
        <a:p>
          <a:pPr rtl="1"/>
          <a:endParaRPr lang="he-IL" sz="1800"/>
        </a:p>
      </dgm:t>
    </dgm:pt>
    <dgm:pt modelId="{BB7D5504-100E-4A26-92C1-EDA649FD0DDA}">
      <dgm:prSet phldrT="[טקסט]" custT="1"/>
      <dgm:spPr/>
      <dgm:t>
        <a:bodyPr/>
        <a:lstStyle/>
        <a:p>
          <a:pPr rtl="1"/>
          <a:r>
            <a:rPr lang="en-US" sz="2000" dirty="0"/>
            <a:t>Sending relevant information to the hospitals</a:t>
          </a:r>
          <a:endParaRPr lang="he-IL" sz="2000" dirty="0"/>
        </a:p>
      </dgm:t>
    </dgm:pt>
    <dgm:pt modelId="{943F064B-34A5-4C63-A5D7-2DBB6CE9D6B0}" type="parTrans" cxnId="{2294DBE3-EAF8-46C7-81CD-FB4320A9825A}">
      <dgm:prSet/>
      <dgm:spPr/>
      <dgm:t>
        <a:bodyPr/>
        <a:lstStyle/>
        <a:p>
          <a:pPr rtl="1"/>
          <a:endParaRPr lang="he-IL" sz="2400"/>
        </a:p>
      </dgm:t>
    </dgm:pt>
    <dgm:pt modelId="{74421433-88A7-44E9-ADF7-9EB607044354}" type="sibTrans" cxnId="{2294DBE3-EAF8-46C7-81CD-FB4320A9825A}">
      <dgm:prSet/>
      <dgm:spPr/>
      <dgm:t>
        <a:bodyPr/>
        <a:lstStyle/>
        <a:p>
          <a:pPr rtl="1"/>
          <a:endParaRPr lang="he-IL" sz="2400"/>
        </a:p>
      </dgm:t>
    </dgm:pt>
    <dgm:pt modelId="{B4D74ACE-DA13-4912-B6F3-136447A4BB25}" type="pres">
      <dgm:prSet presAssocID="{B318DBF8-40A1-4907-96E7-970514366926}" presName="Name0" presStyleCnt="0">
        <dgm:presLayoutVars>
          <dgm:dir/>
          <dgm:resizeHandles val="exact"/>
        </dgm:presLayoutVars>
      </dgm:prSet>
      <dgm:spPr/>
    </dgm:pt>
    <dgm:pt modelId="{8BC614F5-6FF7-47EB-888D-90A9006D6134}" type="pres">
      <dgm:prSet presAssocID="{C9F90297-2098-47D7-8179-29FCD463A77D}" presName="node" presStyleLbl="node1" presStyleIdx="0" presStyleCnt="5" custScaleX="225981">
        <dgm:presLayoutVars>
          <dgm:bulletEnabled val="1"/>
        </dgm:presLayoutVars>
      </dgm:prSet>
      <dgm:spPr/>
    </dgm:pt>
    <dgm:pt modelId="{1D615CA1-9416-46A0-A751-470D1674D13D}" type="pres">
      <dgm:prSet presAssocID="{85EFD291-A0EC-46A3-B2F9-04E494A0AC61}" presName="sibTrans" presStyleLbl="sibTrans2D1" presStyleIdx="0" presStyleCnt="4" custScaleX="212195" custScaleY="149231" custLinFactNeighborX="17458"/>
      <dgm:spPr/>
    </dgm:pt>
    <dgm:pt modelId="{420B5B0A-BFFD-475D-835E-7F73375DCCBC}" type="pres">
      <dgm:prSet presAssocID="{85EFD291-A0EC-46A3-B2F9-04E494A0AC61}" presName="connectorText" presStyleLbl="sibTrans2D1" presStyleIdx="0" presStyleCnt="4"/>
      <dgm:spPr/>
    </dgm:pt>
    <dgm:pt modelId="{4C0FAFDB-F111-4154-ABC1-3ECEB40526E1}" type="pres">
      <dgm:prSet presAssocID="{F0094D2C-8654-46E1-92E4-17C0E1DB7BD5}" presName="node" presStyleLbl="node1" presStyleIdx="1" presStyleCnt="5" custScaleX="225981">
        <dgm:presLayoutVars>
          <dgm:bulletEnabled val="1"/>
        </dgm:presLayoutVars>
      </dgm:prSet>
      <dgm:spPr/>
    </dgm:pt>
    <dgm:pt modelId="{A7E1295B-5E0F-4D8C-9272-311511A99549}" type="pres">
      <dgm:prSet presAssocID="{CD0D8559-FD7B-48A4-80F7-197206666600}" presName="sibTrans" presStyleLbl="sibTrans2D1" presStyleIdx="1" presStyleCnt="4" custScaleX="212195" custScaleY="149231" custLinFactNeighborX="17458"/>
      <dgm:spPr/>
    </dgm:pt>
    <dgm:pt modelId="{CAA03827-3E45-4B08-A0B7-923C1D50D1C4}" type="pres">
      <dgm:prSet presAssocID="{CD0D8559-FD7B-48A4-80F7-197206666600}" presName="connectorText" presStyleLbl="sibTrans2D1" presStyleIdx="1" presStyleCnt="4"/>
      <dgm:spPr/>
    </dgm:pt>
    <dgm:pt modelId="{54C59365-5D21-4CC9-8799-1E475A6817A1}" type="pres">
      <dgm:prSet presAssocID="{2303D5BC-0AD6-4148-9EA5-C490D3417C77}" presName="node" presStyleLbl="node1" presStyleIdx="2" presStyleCnt="5" custScaleX="225981">
        <dgm:presLayoutVars>
          <dgm:bulletEnabled val="1"/>
        </dgm:presLayoutVars>
      </dgm:prSet>
      <dgm:spPr/>
    </dgm:pt>
    <dgm:pt modelId="{E85609E0-CA8C-41EA-936C-586B24E83E2D}" type="pres">
      <dgm:prSet presAssocID="{BC33F52B-B9D9-4BB2-A9D9-72C8B6BC861F}" presName="sibTrans" presStyleLbl="sibTrans2D1" presStyleIdx="2" presStyleCnt="4" custScaleX="212195" custScaleY="149231" custLinFactNeighborX="17458"/>
      <dgm:spPr/>
    </dgm:pt>
    <dgm:pt modelId="{3C027B09-36FA-4430-9E4E-8D5FF2D87ACC}" type="pres">
      <dgm:prSet presAssocID="{BC33F52B-B9D9-4BB2-A9D9-72C8B6BC861F}" presName="connectorText" presStyleLbl="sibTrans2D1" presStyleIdx="2" presStyleCnt="4"/>
      <dgm:spPr/>
    </dgm:pt>
    <dgm:pt modelId="{113F00C7-7792-4229-BB6B-D55E8D78270B}" type="pres">
      <dgm:prSet presAssocID="{0BB33A69-81E0-4295-91A8-438825B973D6}" presName="node" presStyleLbl="node1" presStyleIdx="3" presStyleCnt="5" custScaleX="225981">
        <dgm:presLayoutVars>
          <dgm:bulletEnabled val="1"/>
        </dgm:presLayoutVars>
      </dgm:prSet>
      <dgm:spPr/>
    </dgm:pt>
    <dgm:pt modelId="{D2A028FC-B664-4930-979D-0577391FE6D2}" type="pres">
      <dgm:prSet presAssocID="{68A3D4E1-0997-4427-A90C-2B557B7E49E1}" presName="sibTrans" presStyleLbl="sibTrans2D1" presStyleIdx="3" presStyleCnt="4" custScaleX="212195" custScaleY="149231" custLinFactNeighborX="17458"/>
      <dgm:spPr/>
    </dgm:pt>
    <dgm:pt modelId="{D22C73C2-51CD-4D63-9906-7931D231110D}" type="pres">
      <dgm:prSet presAssocID="{68A3D4E1-0997-4427-A90C-2B557B7E49E1}" presName="connectorText" presStyleLbl="sibTrans2D1" presStyleIdx="3" presStyleCnt="4"/>
      <dgm:spPr/>
    </dgm:pt>
    <dgm:pt modelId="{D3A78B42-1146-44C4-A468-8D034AA12640}" type="pres">
      <dgm:prSet presAssocID="{BB7D5504-100E-4A26-92C1-EDA649FD0DDA}" presName="node" presStyleLbl="node1" presStyleIdx="4" presStyleCnt="5" custScaleX="225981">
        <dgm:presLayoutVars>
          <dgm:bulletEnabled val="1"/>
        </dgm:presLayoutVars>
      </dgm:prSet>
      <dgm:spPr/>
    </dgm:pt>
  </dgm:ptLst>
  <dgm:cxnLst>
    <dgm:cxn modelId="{8DCF1613-21BC-40A0-8EE4-9530D64BF206}" type="presOf" srcId="{F0094D2C-8654-46E1-92E4-17C0E1DB7BD5}" destId="{4C0FAFDB-F111-4154-ABC1-3ECEB40526E1}" srcOrd="0" destOrd="0" presId="urn:microsoft.com/office/officeart/2005/8/layout/process1"/>
    <dgm:cxn modelId="{332EE117-0769-4382-BA74-B144524E8228}" type="presOf" srcId="{68A3D4E1-0997-4427-A90C-2B557B7E49E1}" destId="{D22C73C2-51CD-4D63-9906-7931D231110D}" srcOrd="1" destOrd="0" presId="urn:microsoft.com/office/officeart/2005/8/layout/process1"/>
    <dgm:cxn modelId="{DDAA9124-C0EE-4B91-B452-15A741A92988}" type="presOf" srcId="{C9F90297-2098-47D7-8179-29FCD463A77D}" destId="{8BC614F5-6FF7-47EB-888D-90A9006D6134}" srcOrd="0" destOrd="0" presId="urn:microsoft.com/office/officeart/2005/8/layout/process1"/>
    <dgm:cxn modelId="{82375241-0C4F-46AD-BE14-B7E34E77195E}" srcId="{B318DBF8-40A1-4907-96E7-970514366926}" destId="{C9F90297-2098-47D7-8179-29FCD463A77D}" srcOrd="0" destOrd="0" parTransId="{2D38F3F2-82C2-4DA3-AA71-D8CE2446BAF4}" sibTransId="{85EFD291-A0EC-46A3-B2F9-04E494A0AC61}"/>
    <dgm:cxn modelId="{5C590D42-3E37-41AB-9BEF-EE74C65FFF35}" type="presOf" srcId="{85EFD291-A0EC-46A3-B2F9-04E494A0AC61}" destId="{420B5B0A-BFFD-475D-835E-7F73375DCCBC}" srcOrd="1" destOrd="0" presId="urn:microsoft.com/office/officeart/2005/8/layout/process1"/>
    <dgm:cxn modelId="{A0F91843-C1D9-4B2B-ABE1-18FA87167097}" type="presOf" srcId="{CD0D8559-FD7B-48A4-80F7-197206666600}" destId="{A7E1295B-5E0F-4D8C-9272-311511A99549}" srcOrd="0" destOrd="0" presId="urn:microsoft.com/office/officeart/2005/8/layout/process1"/>
    <dgm:cxn modelId="{E8AFAF63-54EC-4F10-BE62-EFAD0E170311}" type="presOf" srcId="{CD0D8559-FD7B-48A4-80F7-197206666600}" destId="{CAA03827-3E45-4B08-A0B7-923C1D50D1C4}" srcOrd="1" destOrd="0" presId="urn:microsoft.com/office/officeart/2005/8/layout/process1"/>
    <dgm:cxn modelId="{135CA84E-B26F-435D-9E9B-E197785526DA}" type="presOf" srcId="{2303D5BC-0AD6-4148-9EA5-C490D3417C77}" destId="{54C59365-5D21-4CC9-8799-1E475A6817A1}" srcOrd="0" destOrd="0" presId="urn:microsoft.com/office/officeart/2005/8/layout/process1"/>
    <dgm:cxn modelId="{F5282991-C81B-4F2B-B6B3-EECED68C2111}" type="presOf" srcId="{85EFD291-A0EC-46A3-B2F9-04E494A0AC61}" destId="{1D615CA1-9416-46A0-A751-470D1674D13D}" srcOrd="0" destOrd="0" presId="urn:microsoft.com/office/officeart/2005/8/layout/process1"/>
    <dgm:cxn modelId="{7F040E92-A59F-4EDB-B58D-692342AF87F7}" type="presOf" srcId="{BC33F52B-B9D9-4BB2-A9D9-72C8B6BC861F}" destId="{3C027B09-36FA-4430-9E4E-8D5FF2D87ACC}" srcOrd="1" destOrd="0" presId="urn:microsoft.com/office/officeart/2005/8/layout/process1"/>
    <dgm:cxn modelId="{E3921D99-664E-408A-A862-21DD0DF27356}" srcId="{B318DBF8-40A1-4907-96E7-970514366926}" destId="{2303D5BC-0AD6-4148-9EA5-C490D3417C77}" srcOrd="2" destOrd="0" parTransId="{BFDAE3A8-FED3-4AAC-910F-9726A56B2421}" sibTransId="{BC33F52B-B9D9-4BB2-A9D9-72C8B6BC861F}"/>
    <dgm:cxn modelId="{42569DA3-4857-4F86-86A9-257E44C5A4DB}" type="presOf" srcId="{B318DBF8-40A1-4907-96E7-970514366926}" destId="{B4D74ACE-DA13-4912-B6F3-136447A4BB25}" srcOrd="0" destOrd="0" presId="urn:microsoft.com/office/officeart/2005/8/layout/process1"/>
    <dgm:cxn modelId="{C2028DA7-5FD6-4622-A0E8-FE8F9600D9C7}" type="presOf" srcId="{0BB33A69-81E0-4295-91A8-438825B973D6}" destId="{113F00C7-7792-4229-BB6B-D55E8D78270B}" srcOrd="0" destOrd="0" presId="urn:microsoft.com/office/officeart/2005/8/layout/process1"/>
    <dgm:cxn modelId="{7E9992B7-DF5E-4B60-936D-97F0869CF260}" type="presOf" srcId="{68A3D4E1-0997-4427-A90C-2B557B7E49E1}" destId="{D2A028FC-B664-4930-979D-0577391FE6D2}" srcOrd="0" destOrd="0" presId="urn:microsoft.com/office/officeart/2005/8/layout/process1"/>
    <dgm:cxn modelId="{CF660EBC-A752-410D-9A1E-9C1BB9FB19F4}" type="presOf" srcId="{BC33F52B-B9D9-4BB2-A9D9-72C8B6BC861F}" destId="{E85609E0-CA8C-41EA-936C-586B24E83E2D}" srcOrd="0" destOrd="0" presId="urn:microsoft.com/office/officeart/2005/8/layout/process1"/>
    <dgm:cxn modelId="{84E554CE-2582-4831-9EC1-DBE90461426F}" type="presOf" srcId="{BB7D5504-100E-4A26-92C1-EDA649FD0DDA}" destId="{D3A78B42-1146-44C4-A468-8D034AA12640}" srcOrd="0" destOrd="0" presId="urn:microsoft.com/office/officeart/2005/8/layout/process1"/>
    <dgm:cxn modelId="{96C36FDF-A800-440E-AC49-3A01CA75D2DD}" srcId="{B318DBF8-40A1-4907-96E7-970514366926}" destId="{F0094D2C-8654-46E1-92E4-17C0E1DB7BD5}" srcOrd="1" destOrd="0" parTransId="{8902F08E-9C5B-43C6-B26B-C1E3DD2177A5}" sibTransId="{CD0D8559-FD7B-48A4-80F7-197206666600}"/>
    <dgm:cxn modelId="{2294DBE3-EAF8-46C7-81CD-FB4320A9825A}" srcId="{B318DBF8-40A1-4907-96E7-970514366926}" destId="{BB7D5504-100E-4A26-92C1-EDA649FD0DDA}" srcOrd="4" destOrd="0" parTransId="{943F064B-34A5-4C63-A5D7-2DBB6CE9D6B0}" sibTransId="{74421433-88A7-44E9-ADF7-9EB607044354}"/>
    <dgm:cxn modelId="{4E0C85FF-042E-40CA-B51F-E007924A8725}" srcId="{B318DBF8-40A1-4907-96E7-970514366926}" destId="{0BB33A69-81E0-4295-91A8-438825B973D6}" srcOrd="3" destOrd="0" parTransId="{C405ADDB-DD5C-4D01-AEC9-1C0E4A9E4F8C}" sibTransId="{68A3D4E1-0997-4427-A90C-2B557B7E49E1}"/>
    <dgm:cxn modelId="{FC804229-1C72-4C48-AE6D-E7869E81994D}" type="presParOf" srcId="{B4D74ACE-DA13-4912-B6F3-136447A4BB25}" destId="{8BC614F5-6FF7-47EB-888D-90A9006D6134}" srcOrd="0" destOrd="0" presId="urn:microsoft.com/office/officeart/2005/8/layout/process1"/>
    <dgm:cxn modelId="{C19D422A-4C26-422B-9D50-AEC0D09BB4B9}" type="presParOf" srcId="{B4D74ACE-DA13-4912-B6F3-136447A4BB25}" destId="{1D615CA1-9416-46A0-A751-470D1674D13D}" srcOrd="1" destOrd="0" presId="urn:microsoft.com/office/officeart/2005/8/layout/process1"/>
    <dgm:cxn modelId="{0A1C08D7-FB45-440B-8B82-6601A2BA8BB5}" type="presParOf" srcId="{1D615CA1-9416-46A0-A751-470D1674D13D}" destId="{420B5B0A-BFFD-475D-835E-7F73375DCCBC}" srcOrd="0" destOrd="0" presId="urn:microsoft.com/office/officeart/2005/8/layout/process1"/>
    <dgm:cxn modelId="{24BF9F62-C6DD-4BAA-8A77-A63C6C85DEB1}" type="presParOf" srcId="{B4D74ACE-DA13-4912-B6F3-136447A4BB25}" destId="{4C0FAFDB-F111-4154-ABC1-3ECEB40526E1}" srcOrd="2" destOrd="0" presId="urn:microsoft.com/office/officeart/2005/8/layout/process1"/>
    <dgm:cxn modelId="{EB0355EE-4498-4DD2-B58D-2BE9DD3D7B5D}" type="presParOf" srcId="{B4D74ACE-DA13-4912-B6F3-136447A4BB25}" destId="{A7E1295B-5E0F-4D8C-9272-311511A99549}" srcOrd="3" destOrd="0" presId="urn:microsoft.com/office/officeart/2005/8/layout/process1"/>
    <dgm:cxn modelId="{CFB41D32-8113-478D-A506-FE371A883463}" type="presParOf" srcId="{A7E1295B-5E0F-4D8C-9272-311511A99549}" destId="{CAA03827-3E45-4B08-A0B7-923C1D50D1C4}" srcOrd="0" destOrd="0" presId="urn:microsoft.com/office/officeart/2005/8/layout/process1"/>
    <dgm:cxn modelId="{A14EA06C-095E-4AAA-B8FD-9B80A32FCD84}" type="presParOf" srcId="{B4D74ACE-DA13-4912-B6F3-136447A4BB25}" destId="{54C59365-5D21-4CC9-8799-1E475A6817A1}" srcOrd="4" destOrd="0" presId="urn:microsoft.com/office/officeart/2005/8/layout/process1"/>
    <dgm:cxn modelId="{416D855A-E961-4C06-A25F-6A645F4705B7}" type="presParOf" srcId="{B4D74ACE-DA13-4912-B6F3-136447A4BB25}" destId="{E85609E0-CA8C-41EA-936C-586B24E83E2D}" srcOrd="5" destOrd="0" presId="urn:microsoft.com/office/officeart/2005/8/layout/process1"/>
    <dgm:cxn modelId="{CA6FDC5B-97C0-4D52-9786-9C798E857885}" type="presParOf" srcId="{E85609E0-CA8C-41EA-936C-586B24E83E2D}" destId="{3C027B09-36FA-4430-9E4E-8D5FF2D87ACC}" srcOrd="0" destOrd="0" presId="urn:microsoft.com/office/officeart/2005/8/layout/process1"/>
    <dgm:cxn modelId="{1B0C3CD6-84B8-4213-9CDB-FC6E1003CCE6}" type="presParOf" srcId="{B4D74ACE-DA13-4912-B6F3-136447A4BB25}" destId="{113F00C7-7792-4229-BB6B-D55E8D78270B}" srcOrd="6" destOrd="0" presId="urn:microsoft.com/office/officeart/2005/8/layout/process1"/>
    <dgm:cxn modelId="{889C21FE-6586-4C5A-82A7-2B8C09044958}" type="presParOf" srcId="{B4D74ACE-DA13-4912-B6F3-136447A4BB25}" destId="{D2A028FC-B664-4930-979D-0577391FE6D2}" srcOrd="7" destOrd="0" presId="urn:microsoft.com/office/officeart/2005/8/layout/process1"/>
    <dgm:cxn modelId="{34C1BCFD-7A7A-46FE-9213-5DA024C5FC22}" type="presParOf" srcId="{D2A028FC-B664-4930-979D-0577391FE6D2}" destId="{D22C73C2-51CD-4D63-9906-7931D231110D}" srcOrd="0" destOrd="0" presId="urn:microsoft.com/office/officeart/2005/8/layout/process1"/>
    <dgm:cxn modelId="{8E411C1A-0CD9-46C4-BFB5-BF34A55A697F}" type="presParOf" srcId="{B4D74ACE-DA13-4912-B6F3-136447A4BB25}" destId="{D3A78B42-1146-44C4-A468-8D034AA1264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29F4C-98F2-4175-8EED-6D6BC557EBE9}">
      <dsp:nvSpPr>
        <dsp:cNvPr id="0" name=""/>
        <dsp:cNvSpPr/>
      </dsp:nvSpPr>
      <dsp:spPr>
        <a:xfrm>
          <a:off x="0" y="0"/>
          <a:ext cx="1658805" cy="37515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National blood service</a:t>
          </a:r>
          <a:endParaRPr lang="he-IL" sz="1500" kern="1200" dirty="0"/>
        </a:p>
      </dsp:txBody>
      <dsp:txXfrm>
        <a:off x="0" y="1500617"/>
        <a:ext cx="1658805" cy="1500617"/>
      </dsp:txXfrm>
    </dsp:sp>
    <dsp:sp modelId="{EE048993-06F6-4D37-8B37-0CC3B4F55CA0}">
      <dsp:nvSpPr>
        <dsp:cNvPr id="0" name=""/>
        <dsp:cNvSpPr/>
      </dsp:nvSpPr>
      <dsp:spPr>
        <a:xfrm>
          <a:off x="204771" y="225092"/>
          <a:ext cx="1249263" cy="12492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8D593-6347-421C-83C1-1E5A3AA88036}">
      <dsp:nvSpPr>
        <dsp:cNvPr id="0" name=""/>
        <dsp:cNvSpPr/>
      </dsp:nvSpPr>
      <dsp:spPr>
        <a:xfrm>
          <a:off x="1708570" y="0"/>
          <a:ext cx="1658805" cy="3751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National EMS (Emergency Medical Service)</a:t>
          </a:r>
          <a:endParaRPr lang="he-IL" sz="1500" kern="1200" dirty="0"/>
        </a:p>
      </dsp:txBody>
      <dsp:txXfrm>
        <a:off x="1708570" y="1500617"/>
        <a:ext cx="1658805" cy="1500617"/>
      </dsp:txXfrm>
    </dsp:sp>
    <dsp:sp modelId="{BDF6F36F-78EF-49F0-B322-6F618F60EA39}">
      <dsp:nvSpPr>
        <dsp:cNvPr id="0" name=""/>
        <dsp:cNvSpPr/>
      </dsp:nvSpPr>
      <dsp:spPr>
        <a:xfrm>
          <a:off x="1913341" y="225092"/>
          <a:ext cx="1249263" cy="12492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4782-EECF-4261-BF58-ECB111D62BA9}">
      <dsp:nvSpPr>
        <dsp:cNvPr id="0" name=""/>
        <dsp:cNvSpPr/>
      </dsp:nvSpPr>
      <dsp:spPr>
        <a:xfrm>
          <a:off x="3417140" y="0"/>
          <a:ext cx="1658805" cy="37515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First Aid training</a:t>
          </a:r>
          <a:endParaRPr lang="he-IL" sz="1500" kern="1200" dirty="0"/>
        </a:p>
      </dsp:txBody>
      <dsp:txXfrm>
        <a:off x="3417140" y="1500617"/>
        <a:ext cx="1658805" cy="1500617"/>
      </dsp:txXfrm>
    </dsp:sp>
    <dsp:sp modelId="{2F5145D7-8849-4FCB-B3F6-DF808D70CF5A}">
      <dsp:nvSpPr>
        <dsp:cNvPr id="0" name=""/>
        <dsp:cNvSpPr/>
      </dsp:nvSpPr>
      <dsp:spPr>
        <a:xfrm>
          <a:off x="3621911" y="225092"/>
          <a:ext cx="1249263" cy="12492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39C27-B788-42F5-A0AA-DB406B00BA3C}">
      <dsp:nvSpPr>
        <dsp:cNvPr id="0" name=""/>
        <dsp:cNvSpPr/>
      </dsp:nvSpPr>
      <dsp:spPr>
        <a:xfrm>
          <a:off x="5125710" y="0"/>
          <a:ext cx="1658805" cy="3751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RCRC National Society</a:t>
          </a:r>
          <a:endParaRPr lang="he-IL" sz="1500" kern="1200" dirty="0"/>
        </a:p>
      </dsp:txBody>
      <dsp:txXfrm>
        <a:off x="5125710" y="1500617"/>
        <a:ext cx="1658805" cy="1500617"/>
      </dsp:txXfrm>
    </dsp:sp>
    <dsp:sp modelId="{08584C82-8A4D-4772-BEC8-C8EEF59921F8}">
      <dsp:nvSpPr>
        <dsp:cNvPr id="0" name=""/>
        <dsp:cNvSpPr/>
      </dsp:nvSpPr>
      <dsp:spPr>
        <a:xfrm>
          <a:off x="5330481" y="225092"/>
          <a:ext cx="1249263" cy="124926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EF8F3-E474-492C-B113-C4EEE03EA695}">
      <dsp:nvSpPr>
        <dsp:cNvPr id="0" name=""/>
        <dsp:cNvSpPr/>
      </dsp:nvSpPr>
      <dsp:spPr>
        <a:xfrm>
          <a:off x="6834280" y="0"/>
          <a:ext cx="1658805" cy="37515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AUXILIARY TO THE IDF AND CIVIL DEFENSE DURING CONFLICT AND LARGE SCALE EMERGENCIES</a:t>
          </a:r>
          <a:endParaRPr lang="he-IL" sz="1500" kern="1200" dirty="0"/>
        </a:p>
      </dsp:txBody>
      <dsp:txXfrm>
        <a:off x="6834280" y="1500617"/>
        <a:ext cx="1658805" cy="1500617"/>
      </dsp:txXfrm>
    </dsp:sp>
    <dsp:sp modelId="{F5E71FD5-9C6A-41E7-92D2-AB26D417D504}">
      <dsp:nvSpPr>
        <dsp:cNvPr id="0" name=""/>
        <dsp:cNvSpPr/>
      </dsp:nvSpPr>
      <dsp:spPr>
        <a:xfrm>
          <a:off x="7039051" y="225092"/>
          <a:ext cx="1249263" cy="124926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A912E-012E-4EE1-8BF2-4A706F7906FD}">
      <dsp:nvSpPr>
        <dsp:cNvPr id="0" name=""/>
        <dsp:cNvSpPr/>
      </dsp:nvSpPr>
      <dsp:spPr>
        <a:xfrm>
          <a:off x="339723" y="3001234"/>
          <a:ext cx="7813639" cy="56273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614F5-6FF7-47EB-888D-90A9006D6134}">
      <dsp:nvSpPr>
        <dsp:cNvPr id="0" name=""/>
        <dsp:cNvSpPr/>
      </dsp:nvSpPr>
      <dsp:spPr>
        <a:xfrm>
          <a:off x="4726" y="0"/>
          <a:ext cx="1488879" cy="195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Managing the vehicle fleet </a:t>
          </a:r>
          <a:endParaRPr lang="he-IL" sz="2000" kern="1200" dirty="0"/>
        </a:p>
      </dsp:txBody>
      <dsp:txXfrm>
        <a:off x="48334" y="43608"/>
        <a:ext cx="1401663" cy="1863505"/>
      </dsp:txXfrm>
    </dsp:sp>
    <dsp:sp modelId="{1D615CA1-9416-46A0-A751-470D1674D13D}">
      <dsp:nvSpPr>
        <dsp:cNvPr id="0" name=""/>
        <dsp:cNvSpPr/>
      </dsp:nvSpPr>
      <dsp:spPr>
        <a:xfrm>
          <a:off x="1505521" y="853442"/>
          <a:ext cx="296386" cy="243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1505521" y="902209"/>
        <a:ext cx="223235" cy="146302"/>
      </dsp:txXfrm>
    </dsp:sp>
    <dsp:sp modelId="{4C0FAFDB-F111-4154-ABC1-3ECEB40526E1}">
      <dsp:nvSpPr>
        <dsp:cNvPr id="0" name=""/>
        <dsp:cNvSpPr/>
      </dsp:nvSpPr>
      <dsp:spPr>
        <a:xfrm>
          <a:off x="1757147" y="0"/>
          <a:ext cx="1488879" cy="195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Locating incident location and dispatching rescue vehicles </a:t>
          </a:r>
          <a:endParaRPr lang="he-IL" sz="2000" kern="1200" dirty="0"/>
        </a:p>
      </dsp:txBody>
      <dsp:txXfrm>
        <a:off x="1800755" y="43608"/>
        <a:ext cx="1401663" cy="1863505"/>
      </dsp:txXfrm>
    </dsp:sp>
    <dsp:sp modelId="{A7E1295B-5E0F-4D8C-9272-311511A99549}">
      <dsp:nvSpPr>
        <dsp:cNvPr id="0" name=""/>
        <dsp:cNvSpPr/>
      </dsp:nvSpPr>
      <dsp:spPr>
        <a:xfrm>
          <a:off x="3257942" y="853442"/>
          <a:ext cx="296386" cy="243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3257942" y="902209"/>
        <a:ext cx="223235" cy="146302"/>
      </dsp:txXfrm>
    </dsp:sp>
    <dsp:sp modelId="{54C59365-5D21-4CC9-8799-1E475A6817A1}">
      <dsp:nvSpPr>
        <dsp:cNvPr id="0" name=""/>
        <dsp:cNvSpPr/>
      </dsp:nvSpPr>
      <dsp:spPr>
        <a:xfrm>
          <a:off x="3509568" y="0"/>
          <a:ext cx="1488879" cy="195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Marking the arrival status of rescue vehicles </a:t>
          </a:r>
          <a:endParaRPr lang="he-IL" sz="2000" kern="1200" dirty="0"/>
        </a:p>
      </dsp:txBody>
      <dsp:txXfrm>
        <a:off x="3553176" y="43608"/>
        <a:ext cx="1401663" cy="1863505"/>
      </dsp:txXfrm>
    </dsp:sp>
    <dsp:sp modelId="{E85609E0-CA8C-41EA-936C-586B24E83E2D}">
      <dsp:nvSpPr>
        <dsp:cNvPr id="0" name=""/>
        <dsp:cNvSpPr/>
      </dsp:nvSpPr>
      <dsp:spPr>
        <a:xfrm>
          <a:off x="5010362" y="853442"/>
          <a:ext cx="296386" cy="243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5010362" y="902209"/>
        <a:ext cx="223235" cy="146302"/>
      </dsp:txXfrm>
    </dsp:sp>
    <dsp:sp modelId="{113F00C7-7792-4229-BB6B-D55E8D78270B}">
      <dsp:nvSpPr>
        <dsp:cNvPr id="0" name=""/>
        <dsp:cNvSpPr/>
      </dsp:nvSpPr>
      <dsp:spPr>
        <a:xfrm>
          <a:off x="5261988" y="0"/>
          <a:ext cx="1488879" cy="195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Receive input from the field (video conference calls, pictures)</a:t>
          </a:r>
          <a:endParaRPr lang="he-IL" sz="2000" kern="1200" dirty="0"/>
        </a:p>
      </dsp:txBody>
      <dsp:txXfrm>
        <a:off x="5305596" y="43608"/>
        <a:ext cx="1401663" cy="1863505"/>
      </dsp:txXfrm>
    </dsp:sp>
    <dsp:sp modelId="{D2A028FC-B664-4930-979D-0577391FE6D2}">
      <dsp:nvSpPr>
        <dsp:cNvPr id="0" name=""/>
        <dsp:cNvSpPr/>
      </dsp:nvSpPr>
      <dsp:spPr>
        <a:xfrm>
          <a:off x="6762783" y="853442"/>
          <a:ext cx="296386" cy="2438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6762783" y="902209"/>
        <a:ext cx="223235" cy="146302"/>
      </dsp:txXfrm>
    </dsp:sp>
    <dsp:sp modelId="{D3A78B42-1146-44C4-A468-8D034AA12640}">
      <dsp:nvSpPr>
        <dsp:cNvPr id="0" name=""/>
        <dsp:cNvSpPr/>
      </dsp:nvSpPr>
      <dsp:spPr>
        <a:xfrm>
          <a:off x="7014409" y="0"/>
          <a:ext cx="1488879" cy="195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Sending relevant information to the hospitals</a:t>
          </a:r>
          <a:endParaRPr lang="he-IL" sz="2000" kern="1200" dirty="0"/>
        </a:p>
      </dsp:txBody>
      <dsp:txXfrm>
        <a:off x="7058017" y="43608"/>
        <a:ext cx="1401663" cy="1863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22/10/2018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07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6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31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17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4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7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68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0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46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Director -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 Petiet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peter.petiet@tno.nl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Technical Coordinator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Marcel van Berlo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marcel.vanberlo@tno.nl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External Cooperation Manager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Michael Löscher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loescher@arttic.eu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schemeClr val="bg1"/>
                </a:solidFill>
              </a:rPr>
              <a:t>Programme</a:t>
            </a:r>
            <a:r>
              <a:rPr lang="en-US" sz="800" dirty="0">
                <a:solidFill>
                  <a:schemeClr val="bg1"/>
                </a:solidFill>
              </a:rPr>
              <a:t>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MDA Command &amp;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Practical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Chaim Rafalowski</a:t>
            </a:r>
            <a:r>
              <a:rPr lang="en-GB" dirty="0"/>
              <a:t>, MDA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23</a:t>
            </a:r>
            <a:r>
              <a:rPr lang="en-GB" baseline="30000" dirty="0"/>
              <a:t>rd </a:t>
            </a:r>
            <a:r>
              <a:rPr lang="en-GB" dirty="0"/>
              <a:t>of October 2018</a:t>
            </a:r>
          </a:p>
        </p:txBody>
      </p:sp>
      <p:pic>
        <p:nvPicPr>
          <p:cNvPr id="8" name="Bild 1" descr="Image1">
            <a:extLst>
              <a:ext uri="{FF2B5EF4-FFF2-40B4-BE49-F238E27FC236}">
                <a16:creationId xmlns:a16="http://schemas.microsoft.com/office/drawing/2014/main" id="{EF76E871-8F76-49F0-9405-229D7F85E1A5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483879" y="340900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FD3240DC-7359-459A-8FF2-0FD24CB03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04" r="41904"/>
          <a:stretch/>
        </p:blipFill>
        <p:spPr>
          <a:xfrm>
            <a:off x="3262531" y="1039156"/>
            <a:ext cx="4735421" cy="353852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95A0EFE-8C03-40D7-B621-115D1FBA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71" y="2490711"/>
            <a:ext cx="1336283" cy="2086967"/>
          </a:xfrm>
          <a:prstGeom prst="rect">
            <a:avLst/>
          </a:prstGeom>
        </p:spPr>
      </p:pic>
      <p:pic>
        <p:nvPicPr>
          <p:cNvPr id="29" name="Bild 1" descr="Image1">
            <a:extLst>
              <a:ext uri="{FF2B5EF4-FFF2-40B4-BE49-F238E27FC236}">
                <a16:creationId xmlns:a16="http://schemas.microsoft.com/office/drawing/2014/main" id="{5DB66E3A-02AD-4E88-B9E4-9EB3C40A1640}"/>
              </a:ext>
            </a:extLst>
          </p:cNvPr>
          <p:cNvPicPr/>
          <p:nvPr/>
        </p:nvPicPr>
        <p:blipFill>
          <a:blip r:embed="rId4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40842" y="4902199"/>
            <a:ext cx="7626350" cy="241301"/>
          </a:xfrm>
        </p:spPr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75761" y="4483101"/>
            <a:ext cx="458731" cy="387816"/>
          </a:xfrm>
        </p:spPr>
        <p:txBody>
          <a:bodyPr/>
          <a:lstStyle/>
          <a:p>
            <a:fld id="{F3F4C4A7-A8A2-774E-9968-91CCA6FE042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the tool?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70EF64C5-70AF-44F9-B77D-61A54DA6E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937" y="721059"/>
            <a:ext cx="2351475" cy="703155"/>
          </a:xfrm>
        </p:spPr>
        <p:txBody>
          <a:bodyPr/>
          <a:lstStyle/>
          <a:p>
            <a:r>
              <a:rPr lang="en-US" dirty="0"/>
              <a:t>Receive input from incident location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5A7BD37-41FD-4CD0-AECC-37E68A01EF89}"/>
              </a:ext>
            </a:extLst>
          </p:cNvPr>
          <p:cNvSpPr/>
          <p:nvPr/>
        </p:nvSpPr>
        <p:spPr>
          <a:xfrm>
            <a:off x="682671" y="3986785"/>
            <a:ext cx="816945" cy="590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8A4437D-16BB-40BB-B327-F6916BE9B69B}"/>
              </a:ext>
            </a:extLst>
          </p:cNvPr>
          <p:cNvSpPr/>
          <p:nvPr/>
        </p:nvSpPr>
        <p:spPr>
          <a:xfrm>
            <a:off x="3262531" y="1052022"/>
            <a:ext cx="4735421" cy="3525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6F87FA34-1F3F-40FC-8EA2-99C7CEEBF56C}"/>
              </a:ext>
            </a:extLst>
          </p:cNvPr>
          <p:cNvCxnSpPr>
            <a:cxnSpLocks/>
          </p:cNvCxnSpPr>
          <p:nvPr/>
        </p:nvCxnSpPr>
        <p:spPr>
          <a:xfrm flipH="1">
            <a:off x="706760" y="1052022"/>
            <a:ext cx="2555771" cy="2934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2EA85574-3FB3-42F3-B1CE-C958350B5666}"/>
              </a:ext>
            </a:extLst>
          </p:cNvPr>
          <p:cNvCxnSpPr>
            <a:cxnSpLocks/>
          </p:cNvCxnSpPr>
          <p:nvPr/>
        </p:nvCxnSpPr>
        <p:spPr>
          <a:xfrm flipH="1">
            <a:off x="682672" y="4577678"/>
            <a:ext cx="2579859" cy="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5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Image1">
            <a:extLst>
              <a:ext uri="{FF2B5EF4-FFF2-40B4-BE49-F238E27FC236}">
                <a16:creationId xmlns:a16="http://schemas.microsoft.com/office/drawing/2014/main" id="{D7B0C7B0-B254-43CC-BB00-CD987EB860C6}"/>
              </a:ext>
            </a:extLst>
          </p:cNvPr>
          <p:cNvPicPr/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75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3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Bild 1" descr="Image1">
            <a:extLst>
              <a:ext uri="{FF2B5EF4-FFF2-40B4-BE49-F238E27FC236}">
                <a16:creationId xmlns:a16="http://schemas.microsoft.com/office/drawing/2014/main" id="{63FACF6C-C45D-44E9-93C2-03F0A992D842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מציין מיקום תוכן 3">
            <a:extLst>
              <a:ext uri="{FF2B5EF4-FFF2-40B4-BE49-F238E27FC236}">
                <a16:creationId xmlns:a16="http://schemas.microsoft.com/office/drawing/2014/main" id="{2CE4CB20-DA8E-4867-96D1-AE414CEFB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526011"/>
              </p:ext>
            </p:extLst>
          </p:nvPr>
        </p:nvGraphicFramePr>
        <p:xfrm>
          <a:off x="487345" y="1026448"/>
          <a:ext cx="8493086" cy="375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44E54678-11A2-473D-A8C3-4D56DCF9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39" y="135467"/>
            <a:ext cx="8207775" cy="587142"/>
          </a:xfrm>
        </p:spPr>
        <p:txBody>
          <a:bodyPr/>
          <a:lstStyle/>
          <a:p>
            <a:r>
              <a:rPr lang="en-US" dirty="0"/>
              <a:t>About us – </a:t>
            </a:r>
            <a:r>
              <a:rPr lang="en-US" dirty="0" err="1"/>
              <a:t>mda’s</a:t>
            </a:r>
            <a:r>
              <a:rPr lang="en-US" dirty="0"/>
              <a:t> roles and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1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14714" y="4902199"/>
            <a:ext cx="7626350" cy="241301"/>
          </a:xfrm>
        </p:spPr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49633" y="4483101"/>
            <a:ext cx="458731" cy="387816"/>
          </a:xfrm>
        </p:spPr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1" name="Bild 1" descr="Image1">
            <a:extLst>
              <a:ext uri="{FF2B5EF4-FFF2-40B4-BE49-F238E27FC236}">
                <a16:creationId xmlns:a16="http://schemas.microsoft.com/office/drawing/2014/main" id="{63FACF6C-C45D-44E9-93C2-03F0A992D842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6252" y="14557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8CD857A9-F5AD-486D-8204-AA180DF635AF}"/>
              </a:ext>
            </a:extLst>
          </p:cNvPr>
          <p:cNvSpPr txBox="1">
            <a:spLocks/>
          </p:cNvSpPr>
          <p:nvPr/>
        </p:nvSpPr>
        <p:spPr>
          <a:xfrm>
            <a:off x="394666" y="207576"/>
            <a:ext cx="6121051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US" dirty="0"/>
              <a:t>The EMS System overview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48F07B3-6069-48CA-A945-EB552E101184}"/>
              </a:ext>
            </a:extLst>
          </p:cNvPr>
          <p:cNvSpPr/>
          <p:nvPr/>
        </p:nvSpPr>
        <p:spPr bwMode="auto">
          <a:xfrm>
            <a:off x="151471" y="1114426"/>
            <a:ext cx="8756650" cy="3943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24625178-B83D-4569-904A-1C6A5578588B}"/>
              </a:ext>
            </a:extLst>
          </p:cNvPr>
          <p:cNvGrpSpPr/>
          <p:nvPr/>
        </p:nvGrpSpPr>
        <p:grpSpPr>
          <a:xfrm>
            <a:off x="256907" y="1173111"/>
            <a:ext cx="2057400" cy="3815033"/>
            <a:chOff x="299111" y="742950"/>
            <a:chExt cx="2057400" cy="3815033"/>
          </a:xfrm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E2F38995-6EB2-48EA-B925-875326F281A2}"/>
                </a:ext>
              </a:extLst>
            </p:cNvPr>
            <p:cNvSpPr/>
            <p:nvPr/>
          </p:nvSpPr>
          <p:spPr bwMode="auto">
            <a:xfrm>
              <a:off x="299111" y="742950"/>
              <a:ext cx="2057400" cy="5143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ctr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latin typeface="Arial" pitchFamily="34" charset="0"/>
                  <a:cs typeface="Arial" pitchFamily="34" charset="0"/>
                </a:rPr>
                <a:t>Collecting as much information as possible</a:t>
              </a:r>
              <a:endParaRPr lang="he-IL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4B2A1A39-5433-4477-9A4E-87FBD67D0947}"/>
                </a:ext>
              </a:extLst>
            </p:cNvPr>
            <p:cNvSpPr/>
            <p:nvPr/>
          </p:nvSpPr>
          <p:spPr bwMode="auto">
            <a:xfrm>
              <a:off x="299111" y="1292520"/>
              <a:ext cx="2057400" cy="32654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2" descr="http://msc.wcdn.co.il/w/w-635/1038511-18.jpg">
              <a:extLst>
                <a:ext uri="{FF2B5EF4-FFF2-40B4-BE49-F238E27FC236}">
                  <a16:creationId xmlns:a16="http://schemas.microsoft.com/office/drawing/2014/main" id="{141A41EC-C121-4FFD-B9E5-563B411CA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1001" y="3771901"/>
              <a:ext cx="928921" cy="7242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DCE4F0A8-1237-47A2-8E92-E88D04612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55" y="2004950"/>
              <a:ext cx="1873373" cy="9366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8267E86F-985C-4245-9CAA-8CDF4CE90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4541" y="2873114"/>
              <a:ext cx="958049" cy="540271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Picture 6" descr="http://sr.photos2.fotosearch.com/bthumb/CSP/CSP991/k12121982.jpg">
              <a:extLst>
                <a:ext uri="{FF2B5EF4-FFF2-40B4-BE49-F238E27FC236}">
                  <a16:creationId xmlns:a16="http://schemas.microsoft.com/office/drawing/2014/main" id="{A966D176-4477-407B-AA71-8DFD08FAF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39" y="3029102"/>
              <a:ext cx="736522" cy="626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FA2B4868-A0DD-4362-82EE-43132E81A5C8}"/>
                </a:ext>
              </a:extLst>
            </p:cNvPr>
            <p:cNvSpPr/>
            <p:nvPr/>
          </p:nvSpPr>
          <p:spPr>
            <a:xfrm>
              <a:off x="434039" y="1337145"/>
              <a:ext cx="1821006" cy="552161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55BE5642-AC42-48E4-B8D1-26497D6318BE}"/>
              </a:ext>
            </a:extLst>
          </p:cNvPr>
          <p:cNvGrpSpPr/>
          <p:nvPr/>
        </p:nvGrpSpPr>
        <p:grpSpPr>
          <a:xfrm>
            <a:off x="4597132" y="1173111"/>
            <a:ext cx="2087456" cy="3815031"/>
            <a:chOff x="4639336" y="742950"/>
            <a:chExt cx="2087456" cy="3815031"/>
          </a:xfrm>
        </p:grpSpPr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81EE59E5-54C5-46F3-B47A-B3B24DC0F288}"/>
                </a:ext>
              </a:extLst>
            </p:cNvPr>
            <p:cNvSpPr/>
            <p:nvPr/>
          </p:nvSpPr>
          <p:spPr bwMode="auto">
            <a:xfrm>
              <a:off x="4639336" y="742950"/>
              <a:ext cx="2057400" cy="5099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ctr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latin typeface="Arial" pitchFamily="34" charset="0"/>
                  <a:cs typeface="Arial" pitchFamily="34" charset="0"/>
                </a:rPr>
                <a:t>Decision support multiple tier resource allocation</a:t>
              </a:r>
              <a:endParaRPr lang="he-IL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501450F5-8AFD-470B-8AE8-B9EEB1A0BAC7}"/>
                </a:ext>
              </a:extLst>
            </p:cNvPr>
            <p:cNvSpPr/>
            <p:nvPr/>
          </p:nvSpPr>
          <p:spPr bwMode="auto">
            <a:xfrm>
              <a:off x="4648085" y="1292518"/>
              <a:ext cx="2057400" cy="32654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2" descr="https://i.ytimg.com/vi/ABADLG0HRyw/maxresdefault.jpg">
              <a:extLst>
                <a:ext uri="{FF2B5EF4-FFF2-40B4-BE49-F238E27FC236}">
                  <a16:creationId xmlns:a16="http://schemas.microsoft.com/office/drawing/2014/main" id="{02A3895B-A6F7-47BC-8781-6B792EAF31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92332" y="1337145"/>
              <a:ext cx="1684669" cy="7408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DSC_9699">
              <a:extLst>
                <a:ext uri="{FF2B5EF4-FFF2-40B4-BE49-F238E27FC236}">
                  <a16:creationId xmlns:a16="http://schemas.microsoft.com/office/drawing/2014/main" id="{B349C2C5-148C-45F2-A8E4-E0CA0D4BF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782" y="3086101"/>
              <a:ext cx="1734432" cy="7183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8" descr="E:\צילום נטן אמב אשד\IMG_6202.JPG">
              <a:extLst>
                <a:ext uri="{FF2B5EF4-FFF2-40B4-BE49-F238E27FC236}">
                  <a16:creationId xmlns:a16="http://schemas.microsoft.com/office/drawing/2014/main" id="{36386500-654F-47FF-9AF7-57F594091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76801" y="2125216"/>
              <a:ext cx="1528934" cy="7644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E50B19D2-F96E-4ACC-BDF5-3CC9D9181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852412"/>
              <a:ext cx="1821882" cy="6449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04CFC6CF-B844-443C-92E2-293964840F39}"/>
                </a:ext>
              </a:extLst>
            </p:cNvPr>
            <p:cNvCxnSpPr/>
            <p:nvPr/>
          </p:nvCxnSpPr>
          <p:spPr bwMode="auto">
            <a:xfrm flipV="1">
              <a:off x="4669392" y="2984538"/>
              <a:ext cx="2057400" cy="111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E693E48B-9A6C-481E-86CD-DE6AF32A3140}"/>
              </a:ext>
            </a:extLst>
          </p:cNvPr>
          <p:cNvGrpSpPr/>
          <p:nvPr/>
        </p:nvGrpSpPr>
        <p:grpSpPr>
          <a:xfrm>
            <a:off x="2430192" y="1177507"/>
            <a:ext cx="2057400" cy="3810635"/>
            <a:chOff x="2472396" y="747346"/>
            <a:chExt cx="2057400" cy="3810635"/>
          </a:xfrm>
        </p:grpSpPr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B955C8F1-46B5-42CF-8A93-77347F79BDD1}"/>
                </a:ext>
              </a:extLst>
            </p:cNvPr>
            <p:cNvSpPr/>
            <p:nvPr/>
          </p:nvSpPr>
          <p:spPr bwMode="auto">
            <a:xfrm>
              <a:off x="2472396" y="747346"/>
              <a:ext cx="2057400" cy="5099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ctr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latin typeface="Arial" pitchFamily="34" charset="0"/>
                  <a:cs typeface="Arial" pitchFamily="34" charset="0"/>
                </a:rPr>
                <a:t>Automated Resource Identification</a:t>
              </a:r>
              <a:endParaRPr lang="he-IL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מלבן 31">
              <a:extLst>
                <a:ext uri="{FF2B5EF4-FFF2-40B4-BE49-F238E27FC236}">
                  <a16:creationId xmlns:a16="http://schemas.microsoft.com/office/drawing/2014/main" id="{88E4F351-BD33-4CD5-9457-D045EE8DCB57}"/>
                </a:ext>
              </a:extLst>
            </p:cNvPr>
            <p:cNvSpPr/>
            <p:nvPr/>
          </p:nvSpPr>
          <p:spPr bwMode="auto">
            <a:xfrm>
              <a:off x="2472396" y="1292518"/>
              <a:ext cx="2057400" cy="3265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51946576-7D6C-4F23-AB5F-9FD4B6C44D55}"/>
                </a:ext>
              </a:extLst>
            </p:cNvPr>
            <p:cNvSpPr>
              <a:spLocks/>
            </p:cNvSpPr>
            <p:nvPr/>
          </p:nvSpPr>
          <p:spPr>
            <a:xfrm>
              <a:off x="2590801" y="1335553"/>
              <a:ext cx="1813190" cy="1048873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7B6E0ED4-628B-4A88-8E47-1B84095475EB}"/>
                </a:ext>
              </a:extLst>
            </p:cNvPr>
            <p:cNvSpPr/>
            <p:nvPr/>
          </p:nvSpPr>
          <p:spPr>
            <a:xfrm>
              <a:off x="2590801" y="3543300"/>
              <a:ext cx="1813190" cy="857250"/>
            </a:xfrm>
            <a:prstGeom prst="rect">
              <a:avLst/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Picture 18">
              <a:extLst>
                <a:ext uri="{FF2B5EF4-FFF2-40B4-BE49-F238E27FC236}">
                  <a16:creationId xmlns:a16="http://schemas.microsoft.com/office/drawing/2014/main" id="{671A6AF1-5C0A-41FE-B489-392EF074C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1" y="2442617"/>
              <a:ext cx="1813190" cy="10569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B26F82FB-1C84-4218-BBF2-3CF53F52C9D4}"/>
              </a:ext>
            </a:extLst>
          </p:cNvPr>
          <p:cNvGrpSpPr/>
          <p:nvPr/>
        </p:nvGrpSpPr>
        <p:grpSpPr>
          <a:xfrm>
            <a:off x="6716240" y="1177507"/>
            <a:ext cx="2075749" cy="3806839"/>
            <a:chOff x="6758444" y="747346"/>
            <a:chExt cx="2075749" cy="3806839"/>
          </a:xfrm>
        </p:grpSpPr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28F16337-9B8D-4341-BF49-331D5092FF3F}"/>
                </a:ext>
              </a:extLst>
            </p:cNvPr>
            <p:cNvSpPr/>
            <p:nvPr/>
          </p:nvSpPr>
          <p:spPr bwMode="auto">
            <a:xfrm>
              <a:off x="6758444" y="747346"/>
              <a:ext cx="2075749" cy="5099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ctr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Support and supervision </a:t>
              </a: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D27D8B54-036B-48B6-A029-759DFB15105C}"/>
                </a:ext>
              </a:extLst>
            </p:cNvPr>
            <p:cNvSpPr/>
            <p:nvPr/>
          </p:nvSpPr>
          <p:spPr bwMode="auto">
            <a:xfrm>
              <a:off x="6776793" y="1288722"/>
              <a:ext cx="2057400" cy="32654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1" anchor="t" anchorCtr="0" compatLnSpc="1">
              <a:prstTxWarp prst="textNoShape">
                <a:avLst/>
              </a:prstTxWarp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bject 5">
              <a:extLst>
                <a:ext uri="{FF2B5EF4-FFF2-40B4-BE49-F238E27FC236}">
                  <a16:creationId xmlns:a16="http://schemas.microsoft.com/office/drawing/2014/main" id="{55EAF530-C5A7-4FDB-A627-C7B5D7BC5299}"/>
                </a:ext>
              </a:extLst>
            </p:cNvPr>
            <p:cNvSpPr/>
            <p:nvPr/>
          </p:nvSpPr>
          <p:spPr>
            <a:xfrm>
              <a:off x="7558575" y="1317891"/>
              <a:ext cx="1143355" cy="448800"/>
            </a:xfrm>
            <a:prstGeom prst="rect">
              <a:avLst/>
            </a:prstGeom>
            <a:blipFill>
              <a:blip r:embed="rId1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C392F613-545F-4290-A298-D69C09AF4A15}"/>
                </a:ext>
              </a:extLst>
            </p:cNvPr>
            <p:cNvSpPr/>
            <p:nvPr/>
          </p:nvSpPr>
          <p:spPr>
            <a:xfrm>
              <a:off x="6813277" y="3143250"/>
              <a:ext cx="1980200" cy="1375367"/>
            </a:xfrm>
            <a:prstGeom prst="rect">
              <a:avLst/>
            </a:prstGeom>
            <a:blipFill>
              <a:blip r:embed="rId1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25FED87C-0458-49E9-8521-6D008B80A569}"/>
                </a:ext>
              </a:extLst>
            </p:cNvPr>
            <p:cNvSpPr/>
            <p:nvPr/>
          </p:nvSpPr>
          <p:spPr>
            <a:xfrm>
              <a:off x="6817967" y="2268683"/>
              <a:ext cx="1975511" cy="774514"/>
            </a:xfrm>
            <a:prstGeom prst="rect">
              <a:avLst/>
            </a:prstGeom>
            <a:blipFill>
              <a:blip r:embed="rId1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תמונה 13">
              <a:extLst>
                <a:ext uri="{FF2B5EF4-FFF2-40B4-BE49-F238E27FC236}">
                  <a16:creationId xmlns:a16="http://schemas.microsoft.com/office/drawing/2014/main" id="{1AECF36E-E974-4DF3-BE06-F2F6EA43B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245" y="1337145"/>
              <a:ext cx="662952" cy="88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EDA80F3F-71B6-48C6-800A-3A2114D0DF5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40" y="3875438"/>
            <a:ext cx="587557" cy="10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846" y="180747"/>
            <a:ext cx="8207775" cy="587142"/>
          </a:xfrm>
        </p:spPr>
        <p:txBody>
          <a:bodyPr/>
          <a:lstStyle/>
          <a:p>
            <a:r>
              <a:rPr lang="en-GB" dirty="0"/>
              <a:t>Role of MDA command and control</a:t>
            </a:r>
          </a:p>
        </p:txBody>
      </p:sp>
      <p:pic>
        <p:nvPicPr>
          <p:cNvPr id="10" name="Bild 1" descr="Image1">
            <a:extLst>
              <a:ext uri="{FF2B5EF4-FFF2-40B4-BE49-F238E27FC236}">
                <a16:creationId xmlns:a16="http://schemas.microsoft.com/office/drawing/2014/main" id="{73E79F25-0A30-4EA3-BC43-DB09C5AE9AF2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67C881FA-EF9D-4DBE-8395-3542EC71E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863474"/>
              </p:ext>
            </p:extLst>
          </p:nvPr>
        </p:nvGraphicFramePr>
        <p:xfrm>
          <a:off x="268224" y="2194559"/>
          <a:ext cx="8508016" cy="195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CAD528CE-EE05-4D6E-9793-81C2C4975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120" y="1105710"/>
            <a:ext cx="8481759" cy="978217"/>
          </a:xfrm>
        </p:spPr>
        <p:txBody>
          <a:bodyPr>
            <a:normAutofit/>
          </a:bodyPr>
          <a:lstStyle/>
          <a:p>
            <a:r>
              <a:rPr lang="en-GB" sz="1600" dirty="0"/>
              <a:t>A command and control system to manage response for emergency incidents</a:t>
            </a:r>
          </a:p>
          <a:p>
            <a:r>
              <a:rPr lang="en-US" sz="1600" dirty="0"/>
              <a:t>The system is built to cope with the management of thousands of different operational events in real time, while putting an emphasis on the optimal use of the organization's resources. 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318402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846" y="180747"/>
            <a:ext cx="8207775" cy="587142"/>
          </a:xfrm>
        </p:spPr>
        <p:txBody>
          <a:bodyPr/>
          <a:lstStyle/>
          <a:p>
            <a:r>
              <a:rPr lang="en-GB" dirty="0"/>
              <a:t>Main functions</a:t>
            </a:r>
          </a:p>
        </p:txBody>
      </p:sp>
      <p:pic>
        <p:nvPicPr>
          <p:cNvPr id="10" name="Bild 1" descr="Image1">
            <a:extLst>
              <a:ext uri="{FF2B5EF4-FFF2-40B4-BE49-F238E27FC236}">
                <a16:creationId xmlns:a16="http://schemas.microsoft.com/office/drawing/2014/main" id="{73E79F25-0A30-4EA3-BC43-DB09C5AE9AF2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CAD528CE-EE05-4D6E-9793-81C2C4975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95" y="1173585"/>
            <a:ext cx="8481759" cy="380307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Create a new incident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Dispatch a unit to an incident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Mark time of arrival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Receive input from the incident location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Send data to hospitals</a:t>
            </a:r>
          </a:p>
          <a:p>
            <a:pPr>
              <a:lnSpc>
                <a:spcPct val="150000"/>
              </a:lnSpc>
            </a:pP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1600" u="sng" dirty="0"/>
              <a:t>The solution answers the following CM functions (Trial KPIs):</a:t>
            </a:r>
          </a:p>
          <a:p>
            <a:pPr fontAlgn="ctr"/>
            <a:r>
              <a:rPr lang="en-US" sz="1600" dirty="0"/>
              <a:t>Collect  information from deployed sources </a:t>
            </a:r>
            <a:r>
              <a:rPr lang="en-US" sz="1200" dirty="0"/>
              <a:t>(5.2.2.1)</a:t>
            </a:r>
            <a:endParaRPr lang="he-IL" sz="1200" dirty="0"/>
          </a:p>
          <a:p>
            <a:pPr fontAlgn="ctr"/>
            <a:r>
              <a:rPr lang="en-US" sz="1600" dirty="0"/>
              <a:t>Conduct coordinated tasking and resource management </a:t>
            </a:r>
            <a:r>
              <a:rPr lang="en-US" sz="1200" dirty="0"/>
              <a:t>(5.2.3)</a:t>
            </a:r>
            <a:endParaRPr lang="he-IL" sz="12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NL" sz="16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73DF115-83C2-4B04-8680-EA950B01C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937" y="721060"/>
            <a:ext cx="8207775" cy="471764"/>
          </a:xfrm>
        </p:spPr>
        <p:txBody>
          <a:bodyPr/>
          <a:lstStyle/>
          <a:p>
            <a:r>
              <a:rPr lang="en-US" dirty="0"/>
              <a:t>(That are In use in trial 2)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96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846" y="180747"/>
            <a:ext cx="8207775" cy="587142"/>
          </a:xfrm>
        </p:spPr>
        <p:txBody>
          <a:bodyPr/>
          <a:lstStyle/>
          <a:p>
            <a:r>
              <a:rPr lang="en-GB" dirty="0"/>
              <a:t>The screens</a:t>
            </a:r>
          </a:p>
        </p:txBody>
      </p:sp>
      <p:pic>
        <p:nvPicPr>
          <p:cNvPr id="10" name="Bild 1" descr="Image1">
            <a:extLst>
              <a:ext uri="{FF2B5EF4-FFF2-40B4-BE49-F238E27FC236}">
                <a16:creationId xmlns:a16="http://schemas.microsoft.com/office/drawing/2014/main" id="{73E79F25-0A30-4EA3-BC43-DB09C5AE9AF2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914854D-05D5-4988-8372-B8B5CF6826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247330"/>
            <a:ext cx="8294687" cy="267921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New incident screen</a:t>
            </a:r>
          </a:p>
          <a:p>
            <a:pPr marL="342900" indent="-342900">
              <a:buAutoNum type="arabicPeriod"/>
            </a:pPr>
            <a:r>
              <a:rPr lang="en-US" sz="1600" dirty="0"/>
              <a:t>Map screen</a:t>
            </a:r>
          </a:p>
          <a:p>
            <a:pPr marL="342900" indent="-342900">
              <a:buAutoNum type="arabicPeriod"/>
            </a:pPr>
            <a:r>
              <a:rPr lang="en-US" sz="1600" dirty="0"/>
              <a:t>Active incidents screen</a:t>
            </a:r>
          </a:p>
          <a:p>
            <a:endParaRPr lang="en-NL" sz="16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AA72D90-B8F6-40C5-B9A2-FD804ED45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250" y="32273"/>
            <a:ext cx="3248187" cy="509423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BF68EB2-D4E0-4A68-A145-13F989104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250" y="32273"/>
            <a:ext cx="3281340" cy="51435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859D87B-15FD-4E66-81C5-A889F4E0C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976" y="0"/>
            <a:ext cx="32801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40842" y="4902199"/>
            <a:ext cx="7626350" cy="241301"/>
          </a:xfrm>
        </p:spPr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75761" y="4483101"/>
            <a:ext cx="458731" cy="387816"/>
          </a:xfrm>
        </p:spPr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the tool?</a:t>
            </a:r>
          </a:p>
        </p:txBody>
      </p:sp>
      <p:pic>
        <p:nvPicPr>
          <p:cNvPr id="29" name="Bild 1" descr="Image1">
            <a:extLst>
              <a:ext uri="{FF2B5EF4-FFF2-40B4-BE49-F238E27FC236}">
                <a16:creationId xmlns:a16="http://schemas.microsoft.com/office/drawing/2014/main" id="{5DB66E3A-02AD-4E88-B9E4-9EB3C40A1640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82065E5-A5ED-41E3-821F-2BD9F59D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0" y="3253207"/>
            <a:ext cx="1031484" cy="1617710"/>
          </a:xfrm>
          <a:prstGeom prst="rect">
            <a:avLst/>
          </a:prstGeom>
        </p:spPr>
      </p:pic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70EF64C5-70AF-44F9-B77D-61A54DA6E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937" y="721060"/>
            <a:ext cx="8207775" cy="471764"/>
          </a:xfrm>
        </p:spPr>
        <p:txBody>
          <a:bodyPr/>
          <a:lstStyle/>
          <a:p>
            <a:r>
              <a:rPr lang="en-US" dirty="0"/>
              <a:t>Create a new incident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7920FEAC-8D0E-4FFF-B6E3-2A12C8333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9" r="39778" b="61341"/>
          <a:stretch/>
        </p:blipFill>
        <p:spPr>
          <a:xfrm>
            <a:off x="3773307" y="936650"/>
            <a:ext cx="3856866" cy="380262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75A7BD37-41FD-4CD0-AECC-37E68A01EF89}"/>
              </a:ext>
            </a:extLst>
          </p:cNvPr>
          <p:cNvSpPr/>
          <p:nvPr/>
        </p:nvSpPr>
        <p:spPr>
          <a:xfrm>
            <a:off x="565668" y="3301975"/>
            <a:ext cx="604764" cy="623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8A4437D-16BB-40BB-B327-F6916BE9B69B}"/>
              </a:ext>
            </a:extLst>
          </p:cNvPr>
          <p:cNvSpPr/>
          <p:nvPr/>
        </p:nvSpPr>
        <p:spPr>
          <a:xfrm>
            <a:off x="3773307" y="956942"/>
            <a:ext cx="3856866" cy="3802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6F87FA34-1F3F-40FC-8EA2-99C7CEEBF56C}"/>
              </a:ext>
            </a:extLst>
          </p:cNvPr>
          <p:cNvCxnSpPr>
            <a:cxnSpLocks/>
          </p:cNvCxnSpPr>
          <p:nvPr/>
        </p:nvCxnSpPr>
        <p:spPr>
          <a:xfrm flipH="1">
            <a:off x="577860" y="995078"/>
            <a:ext cx="3195447" cy="2306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2EA85574-3FB3-42F3-B1CE-C958350B5666}"/>
              </a:ext>
            </a:extLst>
          </p:cNvPr>
          <p:cNvCxnSpPr>
            <a:cxnSpLocks/>
          </p:cNvCxnSpPr>
          <p:nvPr/>
        </p:nvCxnSpPr>
        <p:spPr>
          <a:xfrm flipH="1" flipV="1">
            <a:off x="577860" y="3925824"/>
            <a:ext cx="3195447" cy="833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1" descr="Image1">
            <a:extLst>
              <a:ext uri="{FF2B5EF4-FFF2-40B4-BE49-F238E27FC236}">
                <a16:creationId xmlns:a16="http://schemas.microsoft.com/office/drawing/2014/main" id="{5DB66E3A-02AD-4E88-B9E4-9EB3C40A1640}"/>
              </a:ext>
            </a:extLst>
          </p:cNvPr>
          <p:cNvPicPr/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005C3A51-9A99-431D-B9ED-6995268EE6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298"/>
          <a:stretch/>
        </p:blipFill>
        <p:spPr>
          <a:xfrm>
            <a:off x="2507609" y="1046587"/>
            <a:ext cx="6068515" cy="37697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E12A9E7-E399-492F-8F84-7AEE2A66D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1" y="3307377"/>
            <a:ext cx="1019292" cy="159482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40842" y="4902199"/>
            <a:ext cx="7626350" cy="241301"/>
          </a:xfrm>
        </p:spPr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75761" y="4483101"/>
            <a:ext cx="458731" cy="387816"/>
          </a:xfrm>
        </p:spPr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the tool?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70EF64C5-70AF-44F9-B77D-61A54DA6E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937" y="721059"/>
            <a:ext cx="2271151" cy="703155"/>
          </a:xfrm>
        </p:spPr>
        <p:txBody>
          <a:bodyPr/>
          <a:lstStyle/>
          <a:p>
            <a:r>
              <a:rPr lang="en-US" dirty="0"/>
              <a:t>Dispatch a unit To</a:t>
            </a:r>
          </a:p>
          <a:p>
            <a:r>
              <a:rPr lang="en-US" dirty="0"/>
              <a:t>an incident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5A7BD37-41FD-4CD0-AECC-37E68A01EF89}"/>
              </a:ext>
            </a:extLst>
          </p:cNvPr>
          <p:cNvSpPr/>
          <p:nvPr/>
        </p:nvSpPr>
        <p:spPr>
          <a:xfrm>
            <a:off x="565668" y="3301975"/>
            <a:ext cx="1019292" cy="623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8A4437D-16BB-40BB-B327-F6916BE9B69B}"/>
              </a:ext>
            </a:extLst>
          </p:cNvPr>
          <p:cNvSpPr/>
          <p:nvPr/>
        </p:nvSpPr>
        <p:spPr>
          <a:xfrm>
            <a:off x="2539738" y="972841"/>
            <a:ext cx="6036386" cy="3814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6F87FA34-1F3F-40FC-8EA2-99C7CEEBF56C}"/>
              </a:ext>
            </a:extLst>
          </p:cNvPr>
          <p:cNvCxnSpPr>
            <a:cxnSpLocks/>
          </p:cNvCxnSpPr>
          <p:nvPr/>
        </p:nvCxnSpPr>
        <p:spPr>
          <a:xfrm flipH="1">
            <a:off x="577860" y="995078"/>
            <a:ext cx="1961878" cy="2306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2EA85574-3FB3-42F3-B1CE-C958350B5666}"/>
              </a:ext>
            </a:extLst>
          </p:cNvPr>
          <p:cNvCxnSpPr>
            <a:cxnSpLocks/>
          </p:cNvCxnSpPr>
          <p:nvPr/>
        </p:nvCxnSpPr>
        <p:spPr>
          <a:xfrm flipH="1" flipV="1">
            <a:off x="577860" y="3925825"/>
            <a:ext cx="1961878" cy="86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494CC3-4B64-442D-8EA2-F79DD1D02B61}"/>
              </a:ext>
            </a:extLst>
          </p:cNvPr>
          <p:cNvSpPr txBox="1"/>
          <p:nvPr/>
        </p:nvSpPr>
        <p:spPr>
          <a:xfrm>
            <a:off x="2676047" y="3819914"/>
            <a:ext cx="256802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/>
              <a:t>3</a:t>
            </a:r>
            <a:endParaRPr lang="he-IL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15FDC-2ECF-439F-B55D-6F81B3E11B13}"/>
              </a:ext>
            </a:extLst>
          </p:cNvPr>
          <p:cNvSpPr txBox="1"/>
          <p:nvPr/>
        </p:nvSpPr>
        <p:spPr>
          <a:xfrm>
            <a:off x="2567845" y="4058969"/>
            <a:ext cx="473206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/>
              <a:t>3021</a:t>
            </a:r>
            <a:endParaRPr lang="he-IL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3F7222-1265-4806-86D7-46E38507B0CC}"/>
              </a:ext>
            </a:extLst>
          </p:cNvPr>
          <p:cNvSpPr txBox="1"/>
          <p:nvPr/>
        </p:nvSpPr>
        <p:spPr>
          <a:xfrm>
            <a:off x="3041051" y="3854841"/>
            <a:ext cx="637508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Road Accident</a:t>
            </a:r>
            <a:endParaRPr lang="he-IL" sz="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3329A-52D7-4D74-8CCC-7596FF3588CC}"/>
              </a:ext>
            </a:extLst>
          </p:cNvPr>
          <p:cNvSpPr txBox="1"/>
          <p:nvPr/>
        </p:nvSpPr>
        <p:spPr>
          <a:xfrm>
            <a:off x="3015634" y="4104788"/>
            <a:ext cx="702436" cy="20005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00" dirty="0"/>
              <a:t>injury - severe</a:t>
            </a:r>
            <a:endParaRPr lang="he-IL" sz="700" dirty="0"/>
          </a:p>
        </p:txBody>
      </p:sp>
    </p:spTree>
    <p:extLst>
      <p:ext uri="{BB962C8B-B14F-4D97-AF65-F5344CB8AC3E}">
        <p14:creationId xmlns:p14="http://schemas.microsoft.com/office/powerpoint/2010/main" val="143437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Screen Clipping">
            <a:extLst>
              <a:ext uri="{FF2B5EF4-FFF2-40B4-BE49-F238E27FC236}">
                <a16:creationId xmlns:a16="http://schemas.microsoft.com/office/drawing/2014/main" id="{8BFDFFAB-D711-4C0A-9CE2-2EFC529FB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1" y="3285232"/>
            <a:ext cx="1336284" cy="1531370"/>
          </a:xfrm>
          <a:prstGeom prst="rect">
            <a:avLst/>
          </a:prstGeom>
        </p:spPr>
      </p:pic>
      <p:pic>
        <p:nvPicPr>
          <p:cNvPr id="29" name="Bild 1" descr="Image1">
            <a:extLst>
              <a:ext uri="{FF2B5EF4-FFF2-40B4-BE49-F238E27FC236}">
                <a16:creationId xmlns:a16="http://schemas.microsoft.com/office/drawing/2014/main" id="{5DB66E3A-02AD-4E88-B9E4-9EB3C40A1640}"/>
              </a:ext>
            </a:extLst>
          </p:cNvPr>
          <p:cNvPicPr/>
          <p:nvPr/>
        </p:nvPicPr>
        <p:blipFill>
          <a:blip r:embed="rId4" cstate="print">
            <a:lum bright="6000" contrast="-6000"/>
          </a:blip>
          <a:srcRect/>
          <a:stretch>
            <a:fillRect/>
          </a:stretch>
        </p:blipFill>
        <p:spPr bwMode="auto">
          <a:xfrm>
            <a:off x="6677415" y="166837"/>
            <a:ext cx="2187739" cy="8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40842" y="4902199"/>
            <a:ext cx="7626350" cy="241301"/>
          </a:xfrm>
        </p:spPr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75761" y="4483101"/>
            <a:ext cx="458731" cy="387816"/>
          </a:xfrm>
        </p:spPr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the tool?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70EF64C5-70AF-44F9-B77D-61A54DA6E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937" y="721059"/>
            <a:ext cx="2271151" cy="703155"/>
          </a:xfrm>
        </p:spPr>
        <p:txBody>
          <a:bodyPr/>
          <a:lstStyle/>
          <a:p>
            <a:r>
              <a:rPr lang="en-US" dirty="0"/>
              <a:t>Mark time of arrival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5A7BD37-41FD-4CD0-AECC-37E68A01EF89}"/>
              </a:ext>
            </a:extLst>
          </p:cNvPr>
          <p:cNvSpPr/>
          <p:nvPr/>
        </p:nvSpPr>
        <p:spPr>
          <a:xfrm>
            <a:off x="658581" y="3260849"/>
            <a:ext cx="1336284" cy="313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8A4437D-16BB-40BB-B327-F6916BE9B69B}"/>
              </a:ext>
            </a:extLst>
          </p:cNvPr>
          <p:cNvSpPr/>
          <p:nvPr/>
        </p:nvSpPr>
        <p:spPr>
          <a:xfrm>
            <a:off x="2043043" y="1052022"/>
            <a:ext cx="7049850" cy="1246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6F87FA34-1F3F-40FC-8EA2-99C7CEEBF56C}"/>
              </a:ext>
            </a:extLst>
          </p:cNvPr>
          <p:cNvCxnSpPr>
            <a:cxnSpLocks/>
          </p:cNvCxnSpPr>
          <p:nvPr/>
        </p:nvCxnSpPr>
        <p:spPr>
          <a:xfrm flipH="1">
            <a:off x="658584" y="1052022"/>
            <a:ext cx="1384459" cy="22088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2EA85574-3FB3-42F3-B1CE-C958350B5666}"/>
              </a:ext>
            </a:extLst>
          </p:cNvPr>
          <p:cNvCxnSpPr>
            <a:cxnSpLocks/>
          </p:cNvCxnSpPr>
          <p:nvPr/>
        </p:nvCxnSpPr>
        <p:spPr>
          <a:xfrm flipH="1">
            <a:off x="1994865" y="2322832"/>
            <a:ext cx="7049851" cy="12516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Screen Clipping">
            <a:extLst>
              <a:ext uri="{FF2B5EF4-FFF2-40B4-BE49-F238E27FC236}">
                <a16:creationId xmlns:a16="http://schemas.microsoft.com/office/drawing/2014/main" id="{B9AAA480-9FD0-4C19-AB22-812F6181A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1"/>
          <a:stretch/>
        </p:blipFill>
        <p:spPr>
          <a:xfrm>
            <a:off x="2067132" y="1081940"/>
            <a:ext cx="7025761" cy="12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2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4" ma:contentTypeDescription="Crée un document." ma:contentTypeScope="" ma:versionID="40ea3e8d5636641d38fa57a7da6b507a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5d50e433d07bde74c824e23b407a3a60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0533D-04C4-4C97-9695-2E7EB3EEE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4B135B-4F18-4F96-96F4-A3CCFF431953}">
  <ds:schemaRefs>
    <ds:schemaRef ds:uri="9107859c-f784-45d5-9a48-227635d9abf6"/>
    <ds:schemaRef ds:uri="http://schemas.microsoft.com/office/2006/documentManagement/types"/>
    <ds:schemaRef ds:uri="http://purl.org/dc/elements/1.1/"/>
    <ds:schemaRef ds:uri="http://schemas.microsoft.com/office/2006/metadata/properties"/>
    <ds:schemaRef ds:uri="bb180c85-76f3-48e0-b328-7ffec8745cd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310</Words>
  <Application>Microsoft Office PowerPoint</Application>
  <PresentationFormat>‫הצגה על המסך (16:9)</PresentationFormat>
  <Paragraphs>79</Paragraphs>
  <Slides>12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Avenir Book</vt:lpstr>
      <vt:lpstr>Brandon Text Medium</vt:lpstr>
      <vt:lpstr>Calibri</vt:lpstr>
      <vt:lpstr>Thème Office</vt:lpstr>
      <vt:lpstr>MDA Command &amp; control</vt:lpstr>
      <vt:lpstr>About us – mda’s roles and activities</vt:lpstr>
      <vt:lpstr>מצגת של PowerPoint‏</vt:lpstr>
      <vt:lpstr>Role of MDA command and control</vt:lpstr>
      <vt:lpstr>Main functions</vt:lpstr>
      <vt:lpstr>The screens</vt:lpstr>
      <vt:lpstr>How to use the tool?</vt:lpstr>
      <vt:lpstr>How to use the tool?</vt:lpstr>
      <vt:lpstr>How to use the tool?</vt:lpstr>
      <vt:lpstr>How to use the tool?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Itamar Laist</cp:lastModifiedBy>
  <cp:revision>538</cp:revision>
  <cp:lastPrinted>2017-09-05T06:36:20Z</cp:lastPrinted>
  <dcterms:created xsi:type="dcterms:W3CDTF">2015-10-12T13:00:17Z</dcterms:created>
  <dcterms:modified xsi:type="dcterms:W3CDTF">2018-10-22T15:10:33Z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