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sldIdLst>
    <p:sldId id="270" r:id="rId5"/>
    <p:sldId id="282" r:id="rId6"/>
    <p:sldId id="273" r:id="rId7"/>
    <p:sldId id="283" r:id="rId8"/>
    <p:sldId id="285" r:id="rId9"/>
    <p:sldId id="290" r:id="rId10"/>
    <p:sldId id="291" r:id="rId11"/>
    <p:sldId id="271" r:id="rId12"/>
    <p:sldId id="274" r:id="rId13"/>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1E"/>
    <a:srgbClr val="0F497E"/>
    <a:srgbClr val="00497E"/>
    <a:srgbClr val="595959"/>
    <a:srgbClr val="9C9E9F"/>
    <a:srgbClr val="053451"/>
    <a:srgbClr val="F3B329"/>
    <a:srgbClr val="282829"/>
    <a:srgbClr val="1F497E"/>
    <a:srgbClr val="FFCD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613"/>
    <p:restoredTop sz="94624"/>
  </p:normalViewPr>
  <p:slideViewPr>
    <p:cSldViewPr snapToGrid="0" snapToObjects="1">
      <p:cViewPr varScale="1">
        <p:scale>
          <a:sx n="148" d="100"/>
          <a:sy n="148" d="100"/>
        </p:scale>
        <p:origin x="132" y="3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C7C43-A6CA-4171-8FE6-B089C3A2BA62}" type="doc">
      <dgm:prSet loTypeId="urn:microsoft.com/office/officeart/2005/8/layout/matrix1" loCatId="matrix" qsTypeId="urn:microsoft.com/office/officeart/2005/8/quickstyle/simple2" qsCatId="simple" csTypeId="urn:microsoft.com/office/officeart/2005/8/colors/accent6_1" csCatId="accent6" phldr="1"/>
      <dgm:spPr/>
      <dgm:t>
        <a:bodyPr/>
        <a:lstStyle/>
        <a:p>
          <a:endParaRPr lang="da-DK"/>
        </a:p>
      </dgm:t>
    </dgm:pt>
    <dgm:pt modelId="{99E14295-BD5D-4077-88B9-28451DEA719A}">
      <dgm:prSet phldrT="[Text]"/>
      <dgm:spPr/>
      <dgm:t>
        <a:bodyPr/>
        <a:lstStyle/>
        <a:p>
          <a:r>
            <a:rPr lang="da-DK" dirty="0"/>
            <a:t>1-day </a:t>
          </a:r>
          <a:r>
            <a:rPr lang="da-DK" dirty="0" err="1"/>
            <a:t>trainings</a:t>
          </a:r>
          <a:r>
            <a:rPr lang="da-DK" dirty="0"/>
            <a:t> First </a:t>
          </a:r>
          <a:r>
            <a:rPr lang="da-DK" dirty="0" err="1"/>
            <a:t>responders</a:t>
          </a:r>
          <a:r>
            <a:rPr lang="da-DK" dirty="0"/>
            <a:t> Team </a:t>
          </a:r>
          <a:r>
            <a:rPr lang="da-DK" dirty="0" err="1"/>
            <a:t>leaders</a:t>
          </a:r>
          <a:endParaRPr lang="da-DK" dirty="0"/>
        </a:p>
      </dgm:t>
    </dgm:pt>
    <dgm:pt modelId="{D08461BD-4E78-4C54-B4B0-4833DF7BBEB0}" type="parTrans" cxnId="{B3DC8DAD-640F-4F8C-9890-966F00A66C09}">
      <dgm:prSet/>
      <dgm:spPr/>
      <dgm:t>
        <a:bodyPr/>
        <a:lstStyle/>
        <a:p>
          <a:endParaRPr lang="da-DK"/>
        </a:p>
      </dgm:t>
    </dgm:pt>
    <dgm:pt modelId="{F969B5E7-A2DA-4F08-8C5A-F244AF283D2F}" type="sibTrans" cxnId="{B3DC8DAD-640F-4F8C-9890-966F00A66C09}">
      <dgm:prSet/>
      <dgm:spPr/>
      <dgm:t>
        <a:bodyPr/>
        <a:lstStyle/>
        <a:p>
          <a:endParaRPr lang="da-DK"/>
        </a:p>
      </dgm:t>
    </dgm:pt>
    <dgm:pt modelId="{A3DAE9A9-2B93-40D6-A775-F0D1C529A602}">
      <dgm:prSet phldrT="[Text]"/>
      <dgm:spPr>
        <a:blipFill rotWithShape="0">
          <a:blip xmlns:r="http://schemas.openxmlformats.org/officeDocument/2006/relationships" r:embed="rId1"/>
          <a:srcRect/>
          <a:stretch>
            <a:fillRect t="-2000" b="-2000"/>
          </a:stretch>
        </a:blipFill>
      </dgm:spPr>
      <dgm:t>
        <a:bodyPr/>
        <a:lstStyle/>
        <a:p>
          <a:r>
            <a:rPr lang="da-DK"/>
            <a:t> </a:t>
          </a:r>
          <a:endParaRPr lang="da-DK" dirty="0"/>
        </a:p>
      </dgm:t>
    </dgm:pt>
    <dgm:pt modelId="{C669DB2C-F5EE-404C-917E-F16FD134BD40}" type="parTrans" cxnId="{055BBF69-ED9F-4418-A622-6ADC847B6549}">
      <dgm:prSet/>
      <dgm:spPr/>
      <dgm:t>
        <a:bodyPr/>
        <a:lstStyle/>
        <a:p>
          <a:endParaRPr lang="da-DK"/>
        </a:p>
      </dgm:t>
    </dgm:pt>
    <dgm:pt modelId="{11F756B9-BFD5-4FFC-9408-E4B1D90EC50E}" type="sibTrans" cxnId="{055BBF69-ED9F-4418-A622-6ADC847B6549}">
      <dgm:prSet/>
      <dgm:spPr/>
      <dgm:t>
        <a:bodyPr/>
        <a:lstStyle/>
        <a:p>
          <a:endParaRPr lang="da-DK"/>
        </a:p>
      </dgm:t>
    </dgm:pt>
    <dgm:pt modelId="{F807EC51-3EBF-4170-AC8B-87821C230616}">
      <dgm:prSet phldrT="[Text]"/>
      <dgm:spPr>
        <a:blipFill rotWithShape="0">
          <a:blip xmlns:r="http://schemas.openxmlformats.org/officeDocument/2006/relationships" r:embed="rId2"/>
          <a:srcRect/>
          <a:stretch>
            <a:fillRect l="-4000" r="-4000"/>
          </a:stretch>
        </a:blipFill>
      </dgm:spPr>
      <dgm:t>
        <a:bodyPr/>
        <a:lstStyle/>
        <a:p>
          <a:r>
            <a:rPr lang="da-DK" dirty="0"/>
            <a:t> </a:t>
          </a:r>
        </a:p>
      </dgm:t>
    </dgm:pt>
    <dgm:pt modelId="{00F05FC4-8A2E-40C7-920F-502D0E4A92C4}" type="parTrans" cxnId="{7DE31751-8AB3-486D-82AE-BC7E10F2A729}">
      <dgm:prSet/>
      <dgm:spPr/>
      <dgm:t>
        <a:bodyPr/>
        <a:lstStyle/>
        <a:p>
          <a:endParaRPr lang="da-DK"/>
        </a:p>
      </dgm:t>
    </dgm:pt>
    <dgm:pt modelId="{9C22749A-E952-4FF2-9E02-4527D900B00B}" type="sibTrans" cxnId="{7DE31751-8AB3-486D-82AE-BC7E10F2A729}">
      <dgm:prSet/>
      <dgm:spPr/>
      <dgm:t>
        <a:bodyPr/>
        <a:lstStyle/>
        <a:p>
          <a:endParaRPr lang="da-DK"/>
        </a:p>
      </dgm:t>
    </dgm:pt>
    <dgm:pt modelId="{75064515-2C4C-426C-89B3-40FAE4A90EB8}">
      <dgm:prSet phldrT="[Text]"/>
      <dgm:spPr>
        <a:blipFill rotWithShape="0">
          <a:blip xmlns:r="http://schemas.openxmlformats.org/officeDocument/2006/relationships" r:embed="rId3"/>
          <a:srcRect/>
          <a:stretch>
            <a:fillRect l="-8000" r="-8000"/>
          </a:stretch>
        </a:blipFill>
      </dgm:spPr>
      <dgm:t>
        <a:bodyPr/>
        <a:lstStyle/>
        <a:p>
          <a:r>
            <a:rPr lang="da-DK" dirty="0"/>
            <a:t> </a:t>
          </a:r>
        </a:p>
      </dgm:t>
    </dgm:pt>
    <dgm:pt modelId="{13C23CE5-4A0C-4FC1-BFF6-D33C9416DE5A}" type="parTrans" cxnId="{FEB350E6-B121-4B80-9771-E4426DA51DB8}">
      <dgm:prSet/>
      <dgm:spPr/>
      <dgm:t>
        <a:bodyPr/>
        <a:lstStyle/>
        <a:p>
          <a:endParaRPr lang="da-DK"/>
        </a:p>
      </dgm:t>
    </dgm:pt>
    <dgm:pt modelId="{3B1CEF22-1D43-4684-B58A-DE2342FC033F}" type="sibTrans" cxnId="{FEB350E6-B121-4B80-9771-E4426DA51DB8}">
      <dgm:prSet/>
      <dgm:spPr/>
      <dgm:t>
        <a:bodyPr/>
        <a:lstStyle/>
        <a:p>
          <a:endParaRPr lang="da-DK"/>
        </a:p>
      </dgm:t>
    </dgm:pt>
    <dgm:pt modelId="{8E2FFF13-C0C6-4906-84B5-C81C8482DE68}">
      <dgm:prSet phldrT="[Text]"/>
      <dgm:spPr>
        <a:blipFill rotWithShape="0">
          <a:blip xmlns:r="http://schemas.openxmlformats.org/officeDocument/2006/relationships" r:embed="rId4"/>
          <a:srcRect/>
          <a:stretch>
            <a:fillRect l="-2000" r="-2000"/>
          </a:stretch>
        </a:blipFill>
      </dgm:spPr>
      <dgm:t>
        <a:bodyPr/>
        <a:lstStyle/>
        <a:p>
          <a:r>
            <a:rPr lang="da-DK" dirty="0"/>
            <a:t> </a:t>
          </a:r>
        </a:p>
      </dgm:t>
    </dgm:pt>
    <dgm:pt modelId="{55C96AB5-6702-4722-BEEE-0C08A82E3648}" type="parTrans" cxnId="{0B004F93-A91E-4A0F-8362-E22EC413CF5D}">
      <dgm:prSet/>
      <dgm:spPr/>
      <dgm:t>
        <a:bodyPr/>
        <a:lstStyle/>
        <a:p>
          <a:endParaRPr lang="da-DK"/>
        </a:p>
      </dgm:t>
    </dgm:pt>
    <dgm:pt modelId="{340495DD-5820-4993-A736-B5DDC0517F57}" type="sibTrans" cxnId="{0B004F93-A91E-4A0F-8362-E22EC413CF5D}">
      <dgm:prSet/>
      <dgm:spPr/>
      <dgm:t>
        <a:bodyPr/>
        <a:lstStyle/>
        <a:p>
          <a:endParaRPr lang="da-DK"/>
        </a:p>
      </dgm:t>
    </dgm:pt>
    <dgm:pt modelId="{6C070755-41A5-4C77-83F1-714905AE3DD9}" type="pres">
      <dgm:prSet presAssocID="{525C7C43-A6CA-4171-8FE6-B089C3A2BA62}" presName="diagram" presStyleCnt="0">
        <dgm:presLayoutVars>
          <dgm:chMax val="1"/>
          <dgm:dir/>
          <dgm:animLvl val="ctr"/>
          <dgm:resizeHandles val="exact"/>
        </dgm:presLayoutVars>
      </dgm:prSet>
      <dgm:spPr/>
    </dgm:pt>
    <dgm:pt modelId="{9DC33EB6-C031-436A-9021-E4A9BFB0DBDB}" type="pres">
      <dgm:prSet presAssocID="{525C7C43-A6CA-4171-8FE6-B089C3A2BA62}" presName="matrix" presStyleCnt="0"/>
      <dgm:spPr/>
    </dgm:pt>
    <dgm:pt modelId="{EB46C3A1-5594-4231-AA78-03D9A46922E9}" type="pres">
      <dgm:prSet presAssocID="{525C7C43-A6CA-4171-8FE6-B089C3A2BA62}" presName="tile1" presStyleLbl="node1" presStyleIdx="0" presStyleCnt="4"/>
      <dgm:spPr/>
    </dgm:pt>
    <dgm:pt modelId="{D330E48C-03DE-4A88-A9CD-B1048BBFFB2D}" type="pres">
      <dgm:prSet presAssocID="{525C7C43-A6CA-4171-8FE6-B089C3A2BA62}" presName="tile1text" presStyleLbl="node1" presStyleIdx="0" presStyleCnt="4">
        <dgm:presLayoutVars>
          <dgm:chMax val="0"/>
          <dgm:chPref val="0"/>
          <dgm:bulletEnabled val="1"/>
        </dgm:presLayoutVars>
      </dgm:prSet>
      <dgm:spPr/>
    </dgm:pt>
    <dgm:pt modelId="{46DFA209-DC94-4639-ACCC-9EF6DE263B81}" type="pres">
      <dgm:prSet presAssocID="{525C7C43-A6CA-4171-8FE6-B089C3A2BA62}" presName="tile2" presStyleLbl="node1" presStyleIdx="1" presStyleCnt="4"/>
      <dgm:spPr/>
    </dgm:pt>
    <dgm:pt modelId="{77B8777D-B9EC-4A4B-9E52-93E20A8CE657}" type="pres">
      <dgm:prSet presAssocID="{525C7C43-A6CA-4171-8FE6-B089C3A2BA62}" presName="tile2text" presStyleLbl="node1" presStyleIdx="1" presStyleCnt="4">
        <dgm:presLayoutVars>
          <dgm:chMax val="0"/>
          <dgm:chPref val="0"/>
          <dgm:bulletEnabled val="1"/>
        </dgm:presLayoutVars>
      </dgm:prSet>
      <dgm:spPr/>
    </dgm:pt>
    <dgm:pt modelId="{B5D7F6C1-FADB-4552-B980-C4A6D700C39E}" type="pres">
      <dgm:prSet presAssocID="{525C7C43-A6CA-4171-8FE6-B089C3A2BA62}" presName="tile3" presStyleLbl="node1" presStyleIdx="2" presStyleCnt="4"/>
      <dgm:spPr/>
    </dgm:pt>
    <dgm:pt modelId="{BA6E8A03-19A0-4547-809E-5D5512F8F1F8}" type="pres">
      <dgm:prSet presAssocID="{525C7C43-A6CA-4171-8FE6-B089C3A2BA62}" presName="tile3text" presStyleLbl="node1" presStyleIdx="2" presStyleCnt="4">
        <dgm:presLayoutVars>
          <dgm:chMax val="0"/>
          <dgm:chPref val="0"/>
          <dgm:bulletEnabled val="1"/>
        </dgm:presLayoutVars>
      </dgm:prSet>
      <dgm:spPr/>
    </dgm:pt>
    <dgm:pt modelId="{B6C04EB5-C722-4C89-B259-AB9C690C483D}" type="pres">
      <dgm:prSet presAssocID="{525C7C43-A6CA-4171-8FE6-B089C3A2BA62}" presName="tile4" presStyleLbl="node1" presStyleIdx="3" presStyleCnt="4"/>
      <dgm:spPr/>
    </dgm:pt>
    <dgm:pt modelId="{5557F3D4-2C4F-4F8D-BCB9-F1211A4CD642}" type="pres">
      <dgm:prSet presAssocID="{525C7C43-A6CA-4171-8FE6-B089C3A2BA62}" presName="tile4text" presStyleLbl="node1" presStyleIdx="3" presStyleCnt="4">
        <dgm:presLayoutVars>
          <dgm:chMax val="0"/>
          <dgm:chPref val="0"/>
          <dgm:bulletEnabled val="1"/>
        </dgm:presLayoutVars>
      </dgm:prSet>
      <dgm:spPr/>
    </dgm:pt>
    <dgm:pt modelId="{C4F10D2D-2398-4522-9C20-3B4EBDB85652}" type="pres">
      <dgm:prSet presAssocID="{525C7C43-A6CA-4171-8FE6-B089C3A2BA62}" presName="centerTile" presStyleLbl="fgShp" presStyleIdx="0" presStyleCnt="1">
        <dgm:presLayoutVars>
          <dgm:chMax val="0"/>
          <dgm:chPref val="0"/>
        </dgm:presLayoutVars>
      </dgm:prSet>
      <dgm:spPr/>
    </dgm:pt>
  </dgm:ptLst>
  <dgm:cxnLst>
    <dgm:cxn modelId="{CE7AC60B-2AE5-4D5E-BD4D-D5093C63E72B}" type="presOf" srcId="{F807EC51-3EBF-4170-AC8B-87821C230616}" destId="{77B8777D-B9EC-4A4B-9E52-93E20A8CE657}" srcOrd="1" destOrd="0" presId="urn:microsoft.com/office/officeart/2005/8/layout/matrix1"/>
    <dgm:cxn modelId="{055BBF69-ED9F-4418-A622-6ADC847B6549}" srcId="{99E14295-BD5D-4077-88B9-28451DEA719A}" destId="{A3DAE9A9-2B93-40D6-A775-F0D1C529A602}" srcOrd="0" destOrd="0" parTransId="{C669DB2C-F5EE-404C-917E-F16FD134BD40}" sibTransId="{11F756B9-BFD5-4FFC-9408-E4B1D90EC50E}"/>
    <dgm:cxn modelId="{DB2CBB4D-25AA-4970-8056-8F863A6148F5}" type="presOf" srcId="{525C7C43-A6CA-4171-8FE6-B089C3A2BA62}" destId="{6C070755-41A5-4C77-83F1-714905AE3DD9}" srcOrd="0" destOrd="0" presId="urn:microsoft.com/office/officeart/2005/8/layout/matrix1"/>
    <dgm:cxn modelId="{7DE31751-8AB3-486D-82AE-BC7E10F2A729}" srcId="{99E14295-BD5D-4077-88B9-28451DEA719A}" destId="{F807EC51-3EBF-4170-AC8B-87821C230616}" srcOrd="1" destOrd="0" parTransId="{00F05FC4-8A2E-40C7-920F-502D0E4A92C4}" sibTransId="{9C22749A-E952-4FF2-9E02-4527D900B00B}"/>
    <dgm:cxn modelId="{74CAD571-9499-490A-8C70-55106E06237F}" type="presOf" srcId="{A3DAE9A9-2B93-40D6-A775-F0D1C529A602}" destId="{D330E48C-03DE-4A88-A9CD-B1048BBFFB2D}" srcOrd="1" destOrd="0" presId="urn:microsoft.com/office/officeart/2005/8/layout/matrix1"/>
    <dgm:cxn modelId="{21CB8677-03E1-48EE-8293-EB6A50E48345}" type="presOf" srcId="{8E2FFF13-C0C6-4906-84B5-C81C8482DE68}" destId="{5557F3D4-2C4F-4F8D-BCB9-F1211A4CD642}" srcOrd="1" destOrd="0" presId="urn:microsoft.com/office/officeart/2005/8/layout/matrix1"/>
    <dgm:cxn modelId="{63D3E485-CB23-4FFF-93F1-68DD3AF37B75}" type="presOf" srcId="{A3DAE9A9-2B93-40D6-A775-F0D1C529A602}" destId="{EB46C3A1-5594-4231-AA78-03D9A46922E9}" srcOrd="0" destOrd="0" presId="urn:microsoft.com/office/officeart/2005/8/layout/matrix1"/>
    <dgm:cxn modelId="{B08F5F8F-297F-4930-871E-980AC0D4905B}" type="presOf" srcId="{F807EC51-3EBF-4170-AC8B-87821C230616}" destId="{46DFA209-DC94-4639-ACCC-9EF6DE263B81}" srcOrd="0" destOrd="0" presId="urn:microsoft.com/office/officeart/2005/8/layout/matrix1"/>
    <dgm:cxn modelId="{38FF2193-D59E-4BC7-9274-028969F407C5}" type="presOf" srcId="{99E14295-BD5D-4077-88B9-28451DEA719A}" destId="{C4F10D2D-2398-4522-9C20-3B4EBDB85652}" srcOrd="0" destOrd="0" presId="urn:microsoft.com/office/officeart/2005/8/layout/matrix1"/>
    <dgm:cxn modelId="{0B004F93-A91E-4A0F-8362-E22EC413CF5D}" srcId="{99E14295-BD5D-4077-88B9-28451DEA719A}" destId="{8E2FFF13-C0C6-4906-84B5-C81C8482DE68}" srcOrd="3" destOrd="0" parTransId="{55C96AB5-6702-4722-BEEE-0C08A82E3648}" sibTransId="{340495DD-5820-4993-A736-B5DDC0517F57}"/>
    <dgm:cxn modelId="{C70B309E-4927-46CE-9A58-A0CE71EA2A77}" type="presOf" srcId="{8E2FFF13-C0C6-4906-84B5-C81C8482DE68}" destId="{B6C04EB5-C722-4C89-B259-AB9C690C483D}" srcOrd="0" destOrd="0" presId="urn:microsoft.com/office/officeart/2005/8/layout/matrix1"/>
    <dgm:cxn modelId="{B3DC8DAD-640F-4F8C-9890-966F00A66C09}" srcId="{525C7C43-A6CA-4171-8FE6-B089C3A2BA62}" destId="{99E14295-BD5D-4077-88B9-28451DEA719A}" srcOrd="0" destOrd="0" parTransId="{D08461BD-4E78-4C54-B4B0-4833DF7BBEB0}" sibTransId="{F969B5E7-A2DA-4F08-8C5A-F244AF283D2F}"/>
    <dgm:cxn modelId="{43CF2BC7-44AA-4754-88C2-5FDF28016785}" type="presOf" srcId="{75064515-2C4C-426C-89B3-40FAE4A90EB8}" destId="{BA6E8A03-19A0-4547-809E-5D5512F8F1F8}" srcOrd="1" destOrd="0" presId="urn:microsoft.com/office/officeart/2005/8/layout/matrix1"/>
    <dgm:cxn modelId="{FEB350E6-B121-4B80-9771-E4426DA51DB8}" srcId="{99E14295-BD5D-4077-88B9-28451DEA719A}" destId="{75064515-2C4C-426C-89B3-40FAE4A90EB8}" srcOrd="2" destOrd="0" parTransId="{13C23CE5-4A0C-4FC1-BFF6-D33C9416DE5A}" sibTransId="{3B1CEF22-1D43-4684-B58A-DE2342FC033F}"/>
    <dgm:cxn modelId="{E7DB3AEC-ABA1-4807-899A-3FD935DA1726}" type="presOf" srcId="{75064515-2C4C-426C-89B3-40FAE4A90EB8}" destId="{B5D7F6C1-FADB-4552-B980-C4A6D700C39E}" srcOrd="0" destOrd="0" presId="urn:microsoft.com/office/officeart/2005/8/layout/matrix1"/>
    <dgm:cxn modelId="{8087BEAF-2C08-4EFA-9356-8F95A43ACC20}" type="presParOf" srcId="{6C070755-41A5-4C77-83F1-714905AE3DD9}" destId="{9DC33EB6-C031-436A-9021-E4A9BFB0DBDB}" srcOrd="0" destOrd="0" presId="urn:microsoft.com/office/officeart/2005/8/layout/matrix1"/>
    <dgm:cxn modelId="{3B498919-F41D-449A-AE70-D5E37BA589A6}" type="presParOf" srcId="{9DC33EB6-C031-436A-9021-E4A9BFB0DBDB}" destId="{EB46C3A1-5594-4231-AA78-03D9A46922E9}" srcOrd="0" destOrd="0" presId="urn:microsoft.com/office/officeart/2005/8/layout/matrix1"/>
    <dgm:cxn modelId="{235515B0-70A4-4230-81E0-83F11610CA96}" type="presParOf" srcId="{9DC33EB6-C031-436A-9021-E4A9BFB0DBDB}" destId="{D330E48C-03DE-4A88-A9CD-B1048BBFFB2D}" srcOrd="1" destOrd="0" presId="urn:microsoft.com/office/officeart/2005/8/layout/matrix1"/>
    <dgm:cxn modelId="{9D67661E-9B00-48FE-A70D-48E363CE719B}" type="presParOf" srcId="{9DC33EB6-C031-436A-9021-E4A9BFB0DBDB}" destId="{46DFA209-DC94-4639-ACCC-9EF6DE263B81}" srcOrd="2" destOrd="0" presId="urn:microsoft.com/office/officeart/2005/8/layout/matrix1"/>
    <dgm:cxn modelId="{BD774B9E-2816-448D-A915-48FB49C4AB7E}" type="presParOf" srcId="{9DC33EB6-C031-436A-9021-E4A9BFB0DBDB}" destId="{77B8777D-B9EC-4A4B-9E52-93E20A8CE657}" srcOrd="3" destOrd="0" presId="urn:microsoft.com/office/officeart/2005/8/layout/matrix1"/>
    <dgm:cxn modelId="{8236037C-A75E-4344-87F3-738331178672}" type="presParOf" srcId="{9DC33EB6-C031-436A-9021-E4A9BFB0DBDB}" destId="{B5D7F6C1-FADB-4552-B980-C4A6D700C39E}" srcOrd="4" destOrd="0" presId="urn:microsoft.com/office/officeart/2005/8/layout/matrix1"/>
    <dgm:cxn modelId="{7D9C49E3-656E-4961-950B-304307A82760}" type="presParOf" srcId="{9DC33EB6-C031-436A-9021-E4A9BFB0DBDB}" destId="{BA6E8A03-19A0-4547-809E-5D5512F8F1F8}" srcOrd="5" destOrd="0" presId="urn:microsoft.com/office/officeart/2005/8/layout/matrix1"/>
    <dgm:cxn modelId="{DDE9871B-478E-47B6-AF0B-C1527372EEF4}" type="presParOf" srcId="{9DC33EB6-C031-436A-9021-E4A9BFB0DBDB}" destId="{B6C04EB5-C722-4C89-B259-AB9C690C483D}" srcOrd="6" destOrd="0" presId="urn:microsoft.com/office/officeart/2005/8/layout/matrix1"/>
    <dgm:cxn modelId="{0E76C1B8-1041-4F05-818D-636A5BBE37A2}" type="presParOf" srcId="{9DC33EB6-C031-436A-9021-E4A9BFB0DBDB}" destId="{5557F3D4-2C4F-4F8D-BCB9-F1211A4CD642}" srcOrd="7" destOrd="0" presId="urn:microsoft.com/office/officeart/2005/8/layout/matrix1"/>
    <dgm:cxn modelId="{EEBEDC13-575C-413C-B049-B042FED11B93}" type="presParOf" srcId="{6C070755-41A5-4C77-83F1-714905AE3DD9}" destId="{C4F10D2D-2398-4522-9C20-3B4EBDB85652}"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6C3A1-5594-4231-AA78-03D9A46922E9}">
      <dsp:nvSpPr>
        <dsp:cNvPr id="0" name=""/>
        <dsp:cNvSpPr/>
      </dsp:nvSpPr>
      <dsp:spPr>
        <a:xfrm rot="16200000">
          <a:off x="458809" y="-458809"/>
          <a:ext cx="1764406" cy="2682025"/>
        </a:xfrm>
        <a:prstGeom prst="round1Rect">
          <a:avLst/>
        </a:prstGeom>
        <a:blipFill rotWithShape="0">
          <a:blip xmlns:r="http://schemas.openxmlformats.org/officeDocument/2006/relationships" r:embed="rId1"/>
          <a:srcRect/>
          <a:stretch>
            <a:fillRect t="-2000" b="-2000"/>
          </a:stretch>
        </a:blip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a:t> </a:t>
          </a:r>
          <a:endParaRPr lang="da-DK" sz="1600" kern="1200" dirty="0"/>
        </a:p>
      </dsp:txBody>
      <dsp:txXfrm rot="5400000">
        <a:off x="0" y="0"/>
        <a:ext cx="2682025" cy="1323304"/>
      </dsp:txXfrm>
    </dsp:sp>
    <dsp:sp modelId="{46DFA209-DC94-4639-ACCC-9EF6DE263B81}">
      <dsp:nvSpPr>
        <dsp:cNvPr id="0" name=""/>
        <dsp:cNvSpPr/>
      </dsp:nvSpPr>
      <dsp:spPr>
        <a:xfrm>
          <a:off x="2682025" y="0"/>
          <a:ext cx="2682025" cy="1764406"/>
        </a:xfrm>
        <a:prstGeom prst="round1Rect">
          <a:avLst/>
        </a:prstGeom>
        <a:blipFill rotWithShape="0">
          <a:blip xmlns:r="http://schemas.openxmlformats.org/officeDocument/2006/relationships" r:embed="rId2"/>
          <a:srcRect/>
          <a:stretch>
            <a:fillRect l="-4000" r="-4000"/>
          </a:stretch>
        </a:blip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dirty="0"/>
            <a:t> </a:t>
          </a:r>
        </a:p>
      </dsp:txBody>
      <dsp:txXfrm>
        <a:off x="2682025" y="0"/>
        <a:ext cx="2682025" cy="1323304"/>
      </dsp:txXfrm>
    </dsp:sp>
    <dsp:sp modelId="{B5D7F6C1-FADB-4552-B980-C4A6D700C39E}">
      <dsp:nvSpPr>
        <dsp:cNvPr id="0" name=""/>
        <dsp:cNvSpPr/>
      </dsp:nvSpPr>
      <dsp:spPr>
        <a:xfrm rot="10800000">
          <a:off x="0" y="1764406"/>
          <a:ext cx="2682025" cy="1764406"/>
        </a:xfrm>
        <a:prstGeom prst="round1Rect">
          <a:avLst/>
        </a:prstGeom>
        <a:blipFill rotWithShape="0">
          <a:blip xmlns:r="http://schemas.openxmlformats.org/officeDocument/2006/relationships" r:embed="rId3"/>
          <a:srcRect/>
          <a:stretch>
            <a:fillRect l="-8000" r="-8000"/>
          </a:stretch>
        </a:blip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dirty="0"/>
            <a:t> </a:t>
          </a:r>
        </a:p>
      </dsp:txBody>
      <dsp:txXfrm rot="10800000">
        <a:off x="0" y="2205507"/>
        <a:ext cx="2682025" cy="1323304"/>
      </dsp:txXfrm>
    </dsp:sp>
    <dsp:sp modelId="{B6C04EB5-C722-4C89-B259-AB9C690C483D}">
      <dsp:nvSpPr>
        <dsp:cNvPr id="0" name=""/>
        <dsp:cNvSpPr/>
      </dsp:nvSpPr>
      <dsp:spPr>
        <a:xfrm rot="5400000">
          <a:off x="3140834" y="1305596"/>
          <a:ext cx="1764406" cy="2682025"/>
        </a:xfrm>
        <a:prstGeom prst="round1Rect">
          <a:avLst/>
        </a:prstGeom>
        <a:blipFill rotWithShape="0">
          <a:blip xmlns:r="http://schemas.openxmlformats.org/officeDocument/2006/relationships" r:embed="rId4"/>
          <a:srcRect/>
          <a:stretch>
            <a:fillRect l="-2000" r="-2000"/>
          </a:stretch>
        </a:blip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kern="1200" dirty="0"/>
            <a:t> </a:t>
          </a:r>
        </a:p>
      </dsp:txBody>
      <dsp:txXfrm rot="-5400000">
        <a:off x="2682025" y="2205507"/>
        <a:ext cx="2682025" cy="1323304"/>
      </dsp:txXfrm>
    </dsp:sp>
    <dsp:sp modelId="{C4F10D2D-2398-4522-9C20-3B4EBDB85652}">
      <dsp:nvSpPr>
        <dsp:cNvPr id="0" name=""/>
        <dsp:cNvSpPr/>
      </dsp:nvSpPr>
      <dsp:spPr>
        <a:xfrm>
          <a:off x="1877417" y="1323304"/>
          <a:ext cx="1609215" cy="882203"/>
        </a:xfrm>
        <a:prstGeom prst="roundRect">
          <a:avLst/>
        </a:prstGeom>
        <a:solidFill>
          <a:schemeClr val="accent6">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1-day </a:t>
          </a:r>
          <a:r>
            <a:rPr lang="da-DK" sz="1600" kern="1200" dirty="0" err="1"/>
            <a:t>trainings</a:t>
          </a:r>
          <a:r>
            <a:rPr lang="da-DK" sz="1600" kern="1200" dirty="0"/>
            <a:t> First </a:t>
          </a:r>
          <a:r>
            <a:rPr lang="da-DK" sz="1600" kern="1200" dirty="0" err="1"/>
            <a:t>responders</a:t>
          </a:r>
          <a:r>
            <a:rPr lang="da-DK" sz="1600" kern="1200" dirty="0"/>
            <a:t> Team </a:t>
          </a:r>
          <a:r>
            <a:rPr lang="da-DK" sz="1600" kern="1200" dirty="0" err="1"/>
            <a:t>leaders</a:t>
          </a:r>
          <a:endParaRPr lang="da-DK" sz="1600" kern="1200" dirty="0"/>
        </a:p>
      </dsp:txBody>
      <dsp:txXfrm>
        <a:off x="1920483" y="1366370"/>
        <a:ext cx="1523083" cy="79607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3F0CB-6141-436A-825D-3A068F31ACF9}" type="datetimeFigureOut">
              <a:rPr lang="fr-FR" smtClean="0"/>
              <a:t>05/07/2019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D8313-6CE3-4A22-85A3-FAB2C9F1FDF7}" type="slidenum">
              <a:rPr lang="fr-FR" smtClean="0"/>
              <a:t>‹#›</a:t>
            </a:fld>
            <a:endParaRPr lang="fr-FR"/>
          </a:p>
        </p:txBody>
      </p:sp>
    </p:spTree>
    <p:extLst>
      <p:ext uri="{BB962C8B-B14F-4D97-AF65-F5344CB8AC3E}">
        <p14:creationId xmlns:p14="http://schemas.microsoft.com/office/powerpoint/2010/main" val="146233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solution contributes to crisis management by providing knowledge and skills within psychosocial support to first responders - staff, volunteers and team leaders. Our solution is a training package that enhances our existing PFA (Psychological First Aid) training by using virtual reality based scenarios.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PFA is about providing emotional and practical support to people in distress as this will help them manage and understand their stress reactions better and support their coping strategies in an overwhelming and chaotic situation.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objective of the training package is twofold:</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To qualify a pool of staff and volunteers to be able to recognize and support people that require immediate psychological first aid during and in the aftermath of a crisis.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To reduce the stress of first responders (staff/volunteers) by increasing self confidence in providing PFA to affected population, increase awareness on self-care strategies as well as training of team leaders in recognising stress reaction in team members and applying PFA to staff and volunteers who may display stress reactions after responding to a crisis event</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training package consists of a one-day training for first responders (staff/volunteers) and a one-day training for team leaders/volunteer managers.</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solution prepares first responders/volunteers to enhance their awareness of psychological stress of those affected by the crisis. It is particularly relevant to volunteers in a disaster like the scenario in D+ 4</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Trial because many of the volunteers (affiliated and spontaneous) are also personally affected by the disaster.</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solution prepares the first responders /volunteers by increasing their confidence, knowledge and skills to provide PFA in crisis situations. The training is suitable for all first responders and/or others providing direct care and support to people in distress (affected population/staff/volunteers).</a:t>
            </a:r>
            <a:endParaRPr lang="da-DK" sz="120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fld id="{E02D8313-6CE3-4A22-85A3-FAB2C9F1FDF7}" type="slidenum">
              <a:rPr lang="fr-FR" smtClean="0"/>
              <a:t>2</a:t>
            </a:fld>
            <a:endParaRPr lang="fr-FR"/>
          </a:p>
        </p:txBody>
      </p:sp>
    </p:spTree>
    <p:extLst>
      <p:ext uri="{BB962C8B-B14F-4D97-AF65-F5344CB8AC3E}">
        <p14:creationId xmlns:p14="http://schemas.microsoft.com/office/powerpoint/2010/main" val="262537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objective of the training package is twofold:</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To qualify a pool of staff and volunteers to be able to recognize and support people that require immediate psychological first aid during and in the aftermath of a crisis.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To reduce the stress of first responders (staff/volunteers) by increasing self confidence in providing PFA to affected population, increase awareness on self-care strategies as well as training of team leaders in recognising stress reaction in team members and applying PFA to staff and volunteers who may display stress reactions after responding to a crisis event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training package consists of a one-day training for first responders (staff/volunteers) and a one-day training for team leaders/volunteer managers</a:t>
            </a:r>
            <a:endParaRPr lang="da-DK" sz="120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fld id="{E02D8313-6CE3-4A22-85A3-FAB2C9F1FDF7}" type="slidenum">
              <a:rPr lang="fr-FR" smtClean="0"/>
              <a:t>3</a:t>
            </a:fld>
            <a:endParaRPr lang="fr-FR"/>
          </a:p>
        </p:txBody>
      </p:sp>
    </p:spTree>
    <p:extLst>
      <p:ext uri="{BB962C8B-B14F-4D97-AF65-F5344CB8AC3E}">
        <p14:creationId xmlns:p14="http://schemas.microsoft.com/office/powerpoint/2010/main" val="415544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solution contributes to crisis management by providing knowledge and skills within psychosocial support to first responders - staff, volunteers and team leaders. Our solution is a training package that enhances our existing PFA (Psychological First Aid) training by using virtual reality based scenarios.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PFA is about providing emotional and practical support to people in distress as this will help them manage and understand their stress reactions better and support their coping strategies in an overwhelming and chaotic situation.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objective of the training package is twofold:</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To qualify a pool of staff and volunteers to be able to recognize and support people that require immediate psychological first aid during and in the aftermath of a crisis. </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To reduce the stress of first responders (staff/volunteers) by increasing self confidence in providing PFA to affected population, increase awareness on self-care strategies as well as training of team leaders in recognising stress reaction in team members and applying PFA to staff and volunteers who may display stress reactions after responding to a crisis event</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training package consists of a one-day training for first responders (staff/volunteers) and a one-day training for team leaders/volunteer managers.</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solution prepares first responders/volunteers to enhance their awareness of psychological stress of those affected by the crisis. It is particularly relevant to volunteers in a disaster like the scenario in D+ 4</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Trial because many of the volunteers (affiliated and spontaneous) are also personally affected by the disaster.</a:t>
            </a:r>
            <a:endParaRPr lang="da-D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solution prepares the first responders /volunteers by increasing their confidence, knowledge and skills to provide PFA in crisis situations. The training is suitable for all first responders and/or others providing direct care and support to people in distress (affected population/staff/volunteers).</a:t>
            </a:r>
            <a:endParaRPr lang="da-DK" sz="1200"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5"/>
          </p:nvPr>
        </p:nvSpPr>
        <p:spPr/>
        <p:txBody>
          <a:bodyPr/>
          <a:lstStyle/>
          <a:p>
            <a:fld id="{E02D8313-6CE3-4A22-85A3-FAB2C9F1FDF7}" type="slidenum">
              <a:rPr lang="fr-FR" smtClean="0"/>
              <a:t>4</a:t>
            </a:fld>
            <a:endParaRPr lang="fr-FR"/>
          </a:p>
        </p:txBody>
      </p:sp>
    </p:spTree>
    <p:extLst>
      <p:ext uri="{BB962C8B-B14F-4D97-AF65-F5344CB8AC3E}">
        <p14:creationId xmlns:p14="http://schemas.microsoft.com/office/powerpoint/2010/main" val="4063346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E02D8313-6CE3-4A22-85A3-FAB2C9F1FDF7}" type="slidenum">
              <a:rPr lang="fr-FR" smtClean="0"/>
              <a:t>7</a:t>
            </a:fld>
            <a:endParaRPr lang="fr-FR"/>
          </a:p>
        </p:txBody>
      </p:sp>
    </p:spTree>
    <p:extLst>
      <p:ext uri="{BB962C8B-B14F-4D97-AF65-F5344CB8AC3E}">
        <p14:creationId xmlns:p14="http://schemas.microsoft.com/office/powerpoint/2010/main" val="3920766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hyperlink" Target="https://twitter.com/DRIVER_PROJECT" TargetMode="External"/><Relationship Id="rId7" Type="http://schemas.openxmlformats.org/officeDocument/2006/relationships/hyperlink" Target="https://www.youtube.com/channel/UCPcaVPfylkukpg938YOAZgg"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tiff"/><Relationship Id="rId5" Type="http://schemas.openxmlformats.org/officeDocument/2006/relationships/hyperlink" Target="https://www.linkedin.com/groups/8161096/" TargetMode="External"/><Relationship Id="rId4" Type="http://schemas.openxmlformats.org/officeDocument/2006/relationships/image" Target="../media/image3.tiff"/><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Rectangle 4"/>
          <p:cNvSpPr/>
          <p:nvPr userDrawn="1"/>
        </p:nvSpPr>
        <p:spPr>
          <a:xfrm>
            <a:off x="237067" y="2578100"/>
            <a:ext cx="6617205" cy="2565401"/>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5"/>
          <p:cNvSpPr/>
          <p:nvPr userDrawn="1"/>
        </p:nvSpPr>
        <p:spPr>
          <a:xfrm>
            <a:off x="118532" y="4388479"/>
            <a:ext cx="8606367" cy="755022"/>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3521" y="70490"/>
            <a:ext cx="3687779" cy="1658229"/>
          </a:xfrm>
          <a:prstGeom prst="rect">
            <a:avLst/>
          </a:prstGeom>
        </p:spPr>
      </p:pic>
      <p:sp>
        <p:nvSpPr>
          <p:cNvPr id="10" name="Rectangle 9"/>
          <p:cNvSpPr/>
          <p:nvPr userDrawn="1"/>
        </p:nvSpPr>
        <p:spPr>
          <a:xfrm>
            <a:off x="431801" y="2298700"/>
            <a:ext cx="566173" cy="2844801"/>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Titre 1"/>
          <p:cNvSpPr>
            <a:spLocks noGrp="1"/>
          </p:cNvSpPr>
          <p:nvPr>
            <p:ph type="title" hasCustomPrompt="1"/>
          </p:nvPr>
        </p:nvSpPr>
        <p:spPr>
          <a:xfrm>
            <a:off x="997975" y="2652224"/>
            <a:ext cx="5856297" cy="1317154"/>
          </a:xfrm>
        </p:spPr>
        <p:txBody>
          <a:bodyPr anchor="b">
            <a:normAutofit/>
          </a:bodyPr>
          <a:lstStyle>
            <a:lvl1pPr algn="l">
              <a:defRPr sz="2400" b="1" cap="all" baseline="0">
                <a:solidFill>
                  <a:schemeClr val="bg1"/>
                </a:solidFill>
                <a:latin typeface="Brandon Text Medium" pitchFamily="34" charset="0"/>
                <a:ea typeface="Brandon Text Medium" pitchFamily="34" charset="0"/>
                <a:cs typeface="Brandon Text Medium" pitchFamily="34" charset="0"/>
              </a:defRPr>
            </a:lvl1pPr>
          </a:lstStyle>
          <a:p>
            <a:r>
              <a:rPr lang="en-GB" noProof="0" dirty="0"/>
              <a:t>PRESENTATION TITLE</a:t>
            </a:r>
          </a:p>
        </p:txBody>
      </p:sp>
      <p:sp>
        <p:nvSpPr>
          <p:cNvPr id="15" name="Espace réservé du texte 17"/>
          <p:cNvSpPr>
            <a:spLocks noGrp="1"/>
          </p:cNvSpPr>
          <p:nvPr>
            <p:ph type="body" sz="quarter" idx="13" hasCustomPrompt="1"/>
          </p:nvPr>
        </p:nvSpPr>
        <p:spPr>
          <a:xfrm>
            <a:off x="997974" y="3891397"/>
            <a:ext cx="6639325" cy="497082"/>
          </a:xfrm>
        </p:spPr>
        <p:txBody>
          <a:bodyPr>
            <a:noAutofit/>
          </a:bodyPr>
          <a:lstStyle>
            <a:lvl1pPr marL="0" indent="0" algn="l">
              <a:buNone/>
              <a:defRPr sz="1600" cap="all" baseline="0">
                <a:solidFill>
                  <a:srgbClr val="F3B329"/>
                </a:solidFill>
                <a:latin typeface="Brandon Text Medium" pitchFamily="34" charset="0"/>
                <a:ea typeface="Brandon Text Medium" pitchFamily="34" charset="0"/>
                <a:cs typeface="Brandon Text Medium" pitchFamily="34" charset="0"/>
              </a:defRPr>
            </a:lvl1pPr>
          </a:lstStyle>
          <a:p>
            <a:pPr lvl="0"/>
            <a:r>
              <a:rPr lang="en-GB" noProof="0" dirty="0"/>
              <a:t>SUBTITLE</a:t>
            </a:r>
            <a:r>
              <a:rPr lang="fr-FR" dirty="0"/>
              <a:t> </a:t>
            </a:r>
            <a:r>
              <a:rPr lang="mr-IN" dirty="0"/>
              <a:t>–</a:t>
            </a:r>
            <a:r>
              <a:rPr lang="fr-FR" dirty="0"/>
              <a:t> </a:t>
            </a:r>
            <a:r>
              <a:rPr lang="en-GB" noProof="0" dirty="0"/>
              <a:t>SP9X</a:t>
            </a:r>
          </a:p>
        </p:txBody>
      </p:sp>
      <p:sp>
        <p:nvSpPr>
          <p:cNvPr id="19" name="Espace réservé du texte 18"/>
          <p:cNvSpPr>
            <a:spLocks noGrp="1"/>
          </p:cNvSpPr>
          <p:nvPr>
            <p:ph type="body" sz="quarter" idx="14" hasCustomPrompt="1"/>
          </p:nvPr>
        </p:nvSpPr>
        <p:spPr>
          <a:xfrm>
            <a:off x="1192708" y="4388479"/>
            <a:ext cx="7532191" cy="399818"/>
          </a:xfrm>
        </p:spPr>
        <p:txBody>
          <a:bodyPr anchor="b">
            <a:noAutofit/>
          </a:bodyPr>
          <a:lstStyle>
            <a:lvl1pPr marL="0" indent="0" algn="r">
              <a:buNone/>
              <a:defRPr sz="1200" baseline="0">
                <a:solidFill>
                  <a:schemeClr val="bg1"/>
                </a:solidFill>
                <a:latin typeface="Brandon Text Medium" pitchFamily="34" charset="0"/>
                <a:ea typeface="Brandon Text Medium" pitchFamily="34" charset="0"/>
                <a:cs typeface="Brandon Text Medium" pitchFamily="34" charset="0"/>
              </a:defRPr>
            </a:lvl1pPr>
          </a:lstStyle>
          <a:p>
            <a:pPr lvl="0"/>
            <a:r>
              <a:rPr lang="en-GB" noProof="0" dirty="0"/>
              <a:t>Author name, Organisation</a:t>
            </a:r>
          </a:p>
        </p:txBody>
      </p:sp>
      <p:sp>
        <p:nvSpPr>
          <p:cNvPr id="20" name="Espace réservé du texte 18"/>
          <p:cNvSpPr>
            <a:spLocks noGrp="1"/>
          </p:cNvSpPr>
          <p:nvPr>
            <p:ph type="body" sz="quarter" idx="15" hasCustomPrompt="1"/>
          </p:nvPr>
        </p:nvSpPr>
        <p:spPr>
          <a:xfrm>
            <a:off x="1192708" y="4793359"/>
            <a:ext cx="7532191" cy="350142"/>
          </a:xfrm>
        </p:spPr>
        <p:txBody>
          <a:bodyPr anchor="t">
            <a:noAutofit/>
          </a:bodyPr>
          <a:lstStyle>
            <a:lvl1pPr marL="0" indent="0" algn="r">
              <a:buNone/>
              <a:defRPr sz="1200" baseline="0">
                <a:solidFill>
                  <a:schemeClr val="bg1"/>
                </a:solidFill>
                <a:latin typeface="Brandon Text Medium" pitchFamily="34" charset="0"/>
                <a:ea typeface="Brandon Text Medium" pitchFamily="34" charset="0"/>
                <a:cs typeface="Brandon Text Medium" pitchFamily="34" charset="0"/>
              </a:defRPr>
            </a:lvl1pPr>
          </a:lstStyle>
          <a:p>
            <a:pPr lvl="0"/>
            <a:r>
              <a:rPr lang="en-GB" noProof="0" dirty="0"/>
              <a:t>Date - Location</a:t>
            </a:r>
          </a:p>
        </p:txBody>
      </p:sp>
    </p:spTree>
    <p:extLst>
      <p:ext uri="{BB962C8B-B14F-4D97-AF65-F5344CB8AC3E}">
        <p14:creationId xmlns:p14="http://schemas.microsoft.com/office/powerpoint/2010/main" val="112681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3"/>
          <p:cNvSpPr/>
          <p:nvPr userDrawn="1"/>
        </p:nvSpPr>
        <p:spPr>
          <a:xfrm>
            <a:off x="1" y="4483100"/>
            <a:ext cx="622299" cy="660401"/>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Rectangle 2"/>
          <p:cNvSpPr/>
          <p:nvPr userDrawn="1"/>
        </p:nvSpPr>
        <p:spPr>
          <a:xfrm>
            <a:off x="0" y="4902200"/>
            <a:ext cx="8255000" cy="241301"/>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Espace réservé du pied de page 4"/>
          <p:cNvSpPr>
            <a:spLocks noGrp="1"/>
          </p:cNvSpPr>
          <p:nvPr>
            <p:ph type="ftr" sz="quarter" idx="3"/>
          </p:nvPr>
        </p:nvSpPr>
        <p:spPr>
          <a:xfrm>
            <a:off x="628650" y="4902199"/>
            <a:ext cx="7626350" cy="241301"/>
          </a:xfrm>
          <a:prstGeom prst="rect">
            <a:avLst/>
          </a:prstGeom>
        </p:spPr>
        <p:txBody>
          <a:bodyPr vert="horz" lIns="91440" tIns="45720" rIns="91440" bIns="45720" rtlCol="0" anchor="ctr"/>
          <a:lstStyle>
            <a:lvl1pPr algn="r">
              <a:defRPr sz="1000">
                <a:solidFill>
                  <a:schemeClr val="bg1"/>
                </a:solidFill>
                <a:latin typeface="Brandon Text Medium" pitchFamily="34" charset="0"/>
              </a:defRPr>
            </a:lvl1pPr>
          </a:lstStyle>
          <a:p>
            <a:r>
              <a:rPr lang="fr-FR" dirty="0"/>
              <a:t>Driver+ Project</a:t>
            </a:r>
          </a:p>
        </p:txBody>
      </p:sp>
      <p:sp>
        <p:nvSpPr>
          <p:cNvPr id="7" name="Espace réservé du numéro de diapositive 5"/>
          <p:cNvSpPr>
            <a:spLocks noGrp="1"/>
          </p:cNvSpPr>
          <p:nvPr>
            <p:ph type="sldNum" sz="quarter" idx="4"/>
          </p:nvPr>
        </p:nvSpPr>
        <p:spPr>
          <a:xfrm>
            <a:off x="163569" y="4483101"/>
            <a:ext cx="458731" cy="387816"/>
          </a:xfrm>
          <a:prstGeom prst="rect">
            <a:avLst/>
          </a:prstGeom>
        </p:spPr>
        <p:txBody>
          <a:bodyPr vert="horz" lIns="91440" tIns="45720" rIns="91440" bIns="45720" rtlCol="0" anchor="ctr"/>
          <a:lstStyle>
            <a:lvl1pPr algn="ctr">
              <a:defRPr sz="1000">
                <a:solidFill>
                  <a:schemeClr val="bg1"/>
                </a:solidFill>
                <a:latin typeface="Brandon Text Medium" pitchFamily="34" charset="0"/>
              </a:defRPr>
            </a:lvl1pPr>
          </a:lstStyle>
          <a:p>
            <a:fld id="{F3F4C4A7-A8A2-774E-9968-91CCA6FE0429}" type="slidenum">
              <a:rPr lang="fr-FR" smtClean="0"/>
              <a:pPr/>
              <a:t>‹#›</a:t>
            </a:fld>
            <a:endParaRPr lang="fr-FR" dirty="0"/>
          </a:p>
        </p:txBody>
      </p:sp>
      <p:sp>
        <p:nvSpPr>
          <p:cNvPr id="8" name="Rectangle 7"/>
          <p:cNvSpPr/>
          <p:nvPr userDrawn="1"/>
        </p:nvSpPr>
        <p:spPr>
          <a:xfrm>
            <a:off x="0" y="4368800"/>
            <a:ext cx="157219" cy="774701"/>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userDrawn="1"/>
        </p:nvSpPr>
        <p:spPr>
          <a:xfrm>
            <a:off x="8877300" y="1"/>
            <a:ext cx="266700" cy="355599"/>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Rectangle 9"/>
          <p:cNvSpPr/>
          <p:nvPr userDrawn="1"/>
        </p:nvSpPr>
        <p:spPr>
          <a:xfrm>
            <a:off x="8737600" y="-12699"/>
            <a:ext cx="406400" cy="139699"/>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10"/>
          <p:cNvSpPr/>
          <p:nvPr userDrawn="1"/>
        </p:nvSpPr>
        <p:spPr>
          <a:xfrm>
            <a:off x="9042400" y="-12699"/>
            <a:ext cx="101600" cy="457199"/>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Titre 1"/>
          <p:cNvSpPr>
            <a:spLocks noGrp="1"/>
          </p:cNvSpPr>
          <p:nvPr>
            <p:ph type="title" hasCustomPrompt="1"/>
          </p:nvPr>
        </p:nvSpPr>
        <p:spPr>
          <a:xfrm>
            <a:off x="443039" y="135467"/>
            <a:ext cx="8207775" cy="587142"/>
          </a:xfrm>
          <a:prstGeom prst="rect">
            <a:avLst/>
          </a:prstGeom>
        </p:spPr>
        <p:txBody>
          <a:bodyPr anchor="b">
            <a:normAutofit/>
          </a:bodyPr>
          <a:lstStyle>
            <a:lvl1pPr algn="l">
              <a:defRPr sz="2400" b="1" cap="all" baseline="0">
                <a:solidFill>
                  <a:srgbClr val="F3B329"/>
                </a:solidFill>
                <a:latin typeface="Brandon Text Medium" pitchFamily="34" charset="0"/>
                <a:ea typeface="Brandon Text Medium" pitchFamily="34" charset="0"/>
                <a:cs typeface="Brandon Text Medium" pitchFamily="34" charset="0"/>
              </a:defRPr>
            </a:lvl1pPr>
          </a:lstStyle>
          <a:p>
            <a:r>
              <a:rPr lang="en-GB" noProof="0" dirty="0"/>
              <a:t>SLIDE TITLE</a:t>
            </a:r>
          </a:p>
        </p:txBody>
      </p:sp>
      <p:sp>
        <p:nvSpPr>
          <p:cNvPr id="13" name="Espace réservé du texte 17"/>
          <p:cNvSpPr>
            <a:spLocks noGrp="1"/>
          </p:cNvSpPr>
          <p:nvPr>
            <p:ph type="body" sz="quarter" idx="13" hasCustomPrompt="1"/>
          </p:nvPr>
        </p:nvSpPr>
        <p:spPr>
          <a:xfrm>
            <a:off x="443039" y="676138"/>
            <a:ext cx="8207775" cy="471764"/>
          </a:xfrm>
        </p:spPr>
        <p:txBody>
          <a:bodyPr>
            <a:noAutofit/>
          </a:bodyPr>
          <a:lstStyle>
            <a:lvl1pPr marL="0" indent="0" algn="l">
              <a:buNone/>
              <a:defRPr sz="1600" cap="all" baseline="0">
                <a:solidFill>
                  <a:srgbClr val="00497E"/>
                </a:solidFill>
                <a:latin typeface="Brandon Text Medium" pitchFamily="34" charset="0"/>
                <a:ea typeface="Brandon Text Medium" pitchFamily="34" charset="0"/>
                <a:cs typeface="Brandon Text Medium" pitchFamily="34" charset="0"/>
              </a:defRPr>
            </a:lvl1pPr>
          </a:lstStyle>
          <a:p>
            <a:pPr lvl="0"/>
            <a:r>
              <a:rPr lang="en-GB" noProof="0" dirty="0"/>
              <a:t>SUBTITLE</a:t>
            </a:r>
          </a:p>
        </p:txBody>
      </p:sp>
      <p:sp>
        <p:nvSpPr>
          <p:cNvPr id="15" name="Espace réservé du texte 14"/>
          <p:cNvSpPr>
            <a:spLocks noGrp="1"/>
          </p:cNvSpPr>
          <p:nvPr>
            <p:ph type="body" sz="quarter" idx="14" hasCustomPrompt="1"/>
          </p:nvPr>
        </p:nvSpPr>
        <p:spPr>
          <a:xfrm>
            <a:off x="442913" y="1338263"/>
            <a:ext cx="8294687" cy="3144837"/>
          </a:xfrm>
        </p:spPr>
        <p:txBody>
          <a:bodyPr>
            <a:normAutofit/>
          </a:bodyPr>
          <a:lstStyle>
            <a:lvl1pPr marL="0" indent="0">
              <a:buNone/>
              <a:defRPr sz="1400">
                <a:latin typeface="Brandon Text Medium" pitchFamily="34" charset="0"/>
                <a:ea typeface="Brandon Text Medium" pitchFamily="34" charset="0"/>
                <a:cs typeface="Brandon Text Medium" pitchFamily="34" charset="0"/>
              </a:defRPr>
            </a:lvl1pPr>
          </a:lstStyle>
          <a:p>
            <a:pPr lvl="0"/>
            <a:r>
              <a:rPr lang="en-GB" noProof="0" dirty="0"/>
              <a:t>Your text</a:t>
            </a:r>
          </a:p>
        </p:txBody>
      </p:sp>
    </p:spTree>
    <p:extLst>
      <p:ext uri="{BB962C8B-B14F-4D97-AF65-F5344CB8AC3E}">
        <p14:creationId xmlns:p14="http://schemas.microsoft.com/office/powerpoint/2010/main" val="174234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p:cNvSpPr/>
          <p:nvPr userDrawn="1"/>
        </p:nvSpPr>
        <p:spPr>
          <a:xfrm>
            <a:off x="1079500" y="911892"/>
            <a:ext cx="3238500" cy="2136108"/>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Rectangle 3"/>
          <p:cNvSpPr/>
          <p:nvPr userDrawn="1"/>
        </p:nvSpPr>
        <p:spPr>
          <a:xfrm>
            <a:off x="592667" y="0"/>
            <a:ext cx="4978399" cy="1757650"/>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Rectangle 4"/>
          <p:cNvSpPr/>
          <p:nvPr userDrawn="1"/>
        </p:nvSpPr>
        <p:spPr>
          <a:xfrm>
            <a:off x="736600" y="0"/>
            <a:ext cx="533400" cy="2827867"/>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Titre 1"/>
          <p:cNvSpPr txBox="1">
            <a:spLocks/>
          </p:cNvSpPr>
          <p:nvPr userDrawn="1"/>
        </p:nvSpPr>
        <p:spPr>
          <a:xfrm>
            <a:off x="1113366" y="2195408"/>
            <a:ext cx="3175000" cy="764599"/>
          </a:xfrm>
          <a:prstGeom prst="rect">
            <a:avLst/>
          </a:prstGeom>
        </p:spPr>
        <p:txBody>
          <a:bodyPr anchor="b">
            <a:normAutofit/>
          </a:bodyPr>
          <a:lstStyle>
            <a:lvl1pPr algn="r" defTabSz="457200" rtl="0" eaLnBrk="1" latinLnBrk="0" hangingPunct="1">
              <a:spcBef>
                <a:spcPct val="0"/>
              </a:spcBef>
              <a:buNone/>
              <a:defRPr sz="3200" b="1" kern="1200">
                <a:solidFill>
                  <a:schemeClr val="bg1"/>
                </a:solidFill>
                <a:latin typeface="Avenir Book" charset="0"/>
                <a:ea typeface="Avenir Book" charset="0"/>
                <a:cs typeface="Avenir Book" charset="0"/>
              </a:defRPr>
            </a:lvl1pPr>
          </a:lstStyle>
          <a:p>
            <a:r>
              <a:rPr lang="en-GB" sz="2400" cap="all" baseline="0" noProof="0" dirty="0">
                <a:latin typeface="Brandon Text Medium" pitchFamily="34" charset="0"/>
              </a:rPr>
              <a:t>THANK YOU.</a:t>
            </a:r>
            <a:br>
              <a:rPr lang="en-GB" sz="2400" cap="all" baseline="0" noProof="0" dirty="0">
                <a:latin typeface="Brandon Text Medium" pitchFamily="34" charset="0"/>
              </a:rPr>
            </a:br>
            <a:r>
              <a:rPr lang="en-GB" sz="2000" b="0" cap="all" baseline="0" noProof="0" dirty="0">
                <a:solidFill>
                  <a:srgbClr val="F3B329"/>
                </a:solidFill>
                <a:latin typeface="Brandon Text Medium" pitchFamily="34" charset="0"/>
              </a:rPr>
              <a:t>ANY QUESTION?</a:t>
            </a:r>
            <a:endParaRPr lang="en-GB" sz="2400" b="0" cap="all" baseline="0" noProof="0" dirty="0">
              <a:solidFill>
                <a:srgbClr val="F3B329"/>
              </a:solidFill>
              <a:latin typeface="Brandon Text Medium" pitchFamily="34" charset="0"/>
            </a:endParaRPr>
          </a:p>
        </p:txBody>
      </p:sp>
      <p:pic>
        <p:nvPicPr>
          <p:cNvPr id="7" name="Image 6"/>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018865" y="3637287"/>
            <a:ext cx="1872450" cy="1506213"/>
          </a:xfrm>
          <a:prstGeom prst="rect">
            <a:avLst/>
          </a:prstGeom>
        </p:spPr>
      </p:pic>
    </p:spTree>
    <p:extLst>
      <p:ext uri="{BB962C8B-B14F-4D97-AF65-F5344CB8AC3E}">
        <p14:creationId xmlns:p14="http://schemas.microsoft.com/office/powerpoint/2010/main" val="190468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Rectangle 2"/>
          <p:cNvSpPr/>
          <p:nvPr userDrawn="1"/>
        </p:nvSpPr>
        <p:spPr>
          <a:xfrm>
            <a:off x="491064" y="894087"/>
            <a:ext cx="6172200" cy="4249413"/>
          </a:xfrm>
          <a:prstGeom prst="rect">
            <a:avLst/>
          </a:prstGeom>
          <a:solidFill>
            <a:srgbClr val="0534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Rectangle 3"/>
          <p:cNvSpPr/>
          <p:nvPr userDrawn="1"/>
        </p:nvSpPr>
        <p:spPr>
          <a:xfrm>
            <a:off x="3204302" y="0"/>
            <a:ext cx="3725662" cy="1813268"/>
          </a:xfrm>
          <a:prstGeom prst="rect">
            <a:avLst/>
          </a:prstGeom>
          <a:solidFill>
            <a:srgbClr val="0049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 name="Rectangle 4"/>
          <p:cNvSpPr/>
          <p:nvPr userDrawn="1"/>
        </p:nvSpPr>
        <p:spPr>
          <a:xfrm>
            <a:off x="275164" y="1343693"/>
            <a:ext cx="711200" cy="3637287"/>
          </a:xfrm>
          <a:prstGeom prst="rect">
            <a:avLst/>
          </a:prstGeom>
          <a:solidFill>
            <a:srgbClr val="F3B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6" name="Image 5"/>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018865" y="3637287"/>
            <a:ext cx="1872450" cy="1506213"/>
          </a:xfrm>
          <a:prstGeom prst="rect">
            <a:avLst/>
          </a:prstGeom>
        </p:spPr>
      </p:pic>
      <p:sp>
        <p:nvSpPr>
          <p:cNvPr id="8" name="Titre 1"/>
          <p:cNvSpPr txBox="1">
            <a:spLocks/>
          </p:cNvSpPr>
          <p:nvPr userDrawn="1"/>
        </p:nvSpPr>
        <p:spPr>
          <a:xfrm>
            <a:off x="3399364" y="798976"/>
            <a:ext cx="3175000" cy="899212"/>
          </a:xfrm>
          <a:prstGeom prst="rect">
            <a:avLst/>
          </a:prstGeom>
        </p:spPr>
        <p:txBody>
          <a:bodyPr anchor="b">
            <a:normAutofit/>
          </a:bodyPr>
          <a:lstStyle>
            <a:lvl1pPr algn="r" defTabSz="457200" rtl="0" eaLnBrk="1" latinLnBrk="0" hangingPunct="1">
              <a:spcBef>
                <a:spcPct val="0"/>
              </a:spcBef>
              <a:buNone/>
              <a:defRPr sz="3200" b="1" kern="1200">
                <a:solidFill>
                  <a:schemeClr val="bg1"/>
                </a:solidFill>
                <a:latin typeface="Avenir Book" charset="0"/>
                <a:ea typeface="Avenir Book" charset="0"/>
                <a:cs typeface="Avenir Book" charset="0"/>
              </a:defRPr>
            </a:lvl1pPr>
          </a:lstStyle>
          <a:p>
            <a:pPr algn="l"/>
            <a:r>
              <a:rPr lang="fr-FR" sz="2400" dirty="0">
                <a:latin typeface="Brandon Text Medium" pitchFamily="34" charset="0"/>
              </a:rPr>
              <a:t>CONTACT</a:t>
            </a:r>
            <a:br>
              <a:rPr lang="fr-FR" sz="2400" dirty="0">
                <a:latin typeface="Brandon Text Medium" pitchFamily="34" charset="0"/>
              </a:rPr>
            </a:br>
            <a:r>
              <a:rPr lang="fr-FR" sz="2000" b="0" dirty="0">
                <a:solidFill>
                  <a:srgbClr val="F3B329"/>
                </a:solidFill>
                <a:latin typeface="Brandon Text Medium" pitchFamily="34" charset="0"/>
              </a:rPr>
              <a:t>REACH US</a:t>
            </a:r>
            <a:endParaRPr lang="fr-FR" sz="2400" b="0" dirty="0">
              <a:solidFill>
                <a:srgbClr val="F3B329"/>
              </a:solidFill>
              <a:latin typeface="Brandon Text Medium" pitchFamily="34" charset="0"/>
            </a:endParaRPr>
          </a:p>
        </p:txBody>
      </p:sp>
      <p:pic>
        <p:nvPicPr>
          <p:cNvPr id="17" name="Image 16">
            <a:hlinkClick r:id="rId3"/>
          </p:cNvPr>
          <p:cNvPicPr>
            <a:picLocks noChangeAspect="1"/>
          </p:cNvPicPr>
          <p:nvPr userDrawn="1"/>
        </p:nvPicPr>
        <p:blipFill>
          <a:blip r:embed="rId4"/>
          <a:stretch>
            <a:fillRect/>
          </a:stretch>
        </p:blipFill>
        <p:spPr>
          <a:xfrm>
            <a:off x="2052177" y="2363740"/>
            <a:ext cx="547607" cy="547607"/>
          </a:xfrm>
          <a:prstGeom prst="rect">
            <a:avLst/>
          </a:prstGeom>
        </p:spPr>
      </p:pic>
      <p:pic>
        <p:nvPicPr>
          <p:cNvPr id="18" name="Image 17">
            <a:hlinkClick r:id="rId5"/>
          </p:cNvPr>
          <p:cNvPicPr>
            <a:picLocks noChangeAspect="1"/>
          </p:cNvPicPr>
          <p:nvPr userDrawn="1"/>
        </p:nvPicPr>
        <p:blipFill>
          <a:blip r:embed="rId6"/>
          <a:stretch>
            <a:fillRect/>
          </a:stretch>
        </p:blipFill>
        <p:spPr>
          <a:xfrm>
            <a:off x="3690355" y="2385454"/>
            <a:ext cx="442913" cy="442913"/>
          </a:xfrm>
          <a:prstGeom prst="rect">
            <a:avLst/>
          </a:prstGeom>
        </p:spPr>
      </p:pic>
      <p:pic>
        <p:nvPicPr>
          <p:cNvPr id="19" name="Image 18">
            <a:hlinkClick r:id="rId7"/>
          </p:cNvPr>
          <p:cNvPicPr>
            <a:picLocks noChangeAspect="1"/>
          </p:cNvPicPr>
          <p:nvPr userDrawn="1"/>
        </p:nvPicPr>
        <p:blipFill>
          <a:blip r:embed="rId8"/>
          <a:stretch>
            <a:fillRect/>
          </a:stretch>
        </p:blipFill>
        <p:spPr>
          <a:xfrm>
            <a:off x="5157769" y="2385105"/>
            <a:ext cx="467341" cy="467341"/>
          </a:xfrm>
          <a:prstGeom prst="rect">
            <a:avLst/>
          </a:prstGeom>
        </p:spPr>
      </p:pic>
      <p:sp>
        <p:nvSpPr>
          <p:cNvPr id="20" name="Rectangle 19">
            <a:hlinkClick r:id="rId3"/>
          </p:cNvPr>
          <p:cNvSpPr/>
          <p:nvPr userDrawn="1"/>
        </p:nvSpPr>
        <p:spPr>
          <a:xfrm>
            <a:off x="1468267" y="2920643"/>
            <a:ext cx="1629030" cy="276999"/>
          </a:xfrm>
          <a:prstGeom prst="rect">
            <a:avLst/>
          </a:prstGeom>
        </p:spPr>
        <p:txBody>
          <a:bodyPr wrap="square">
            <a:spAutoFit/>
          </a:bodyPr>
          <a:lstStyle/>
          <a:p>
            <a:pPr algn="ctr"/>
            <a:r>
              <a:rPr lang="en-US" sz="1200" dirty="0">
                <a:solidFill>
                  <a:srgbClr val="F3B329"/>
                </a:solidFill>
                <a:latin typeface="Brandon Text Medium" pitchFamily="34" charset="0"/>
                <a:ea typeface="Avenir Book" charset="0"/>
                <a:cs typeface="Avenir Book" charset="0"/>
              </a:rPr>
              <a:t>@</a:t>
            </a:r>
            <a:r>
              <a:rPr lang="en-US" sz="1200" dirty="0" err="1">
                <a:solidFill>
                  <a:srgbClr val="F3B329"/>
                </a:solidFill>
                <a:latin typeface="Brandon Text Medium" pitchFamily="34" charset="0"/>
                <a:ea typeface="Avenir Book" charset="0"/>
                <a:cs typeface="Avenir Book" charset="0"/>
              </a:rPr>
              <a:t>driver_project</a:t>
            </a:r>
            <a:endParaRPr lang="en-US" sz="1200" dirty="0">
              <a:solidFill>
                <a:srgbClr val="F3B329"/>
              </a:solidFill>
              <a:latin typeface="Brandon Text Medium" pitchFamily="34" charset="0"/>
              <a:ea typeface="Avenir Book" charset="0"/>
              <a:cs typeface="Avenir Book" charset="0"/>
            </a:endParaRPr>
          </a:p>
        </p:txBody>
      </p:sp>
      <p:sp>
        <p:nvSpPr>
          <p:cNvPr id="21" name="Rectangle 20">
            <a:hlinkClick r:id="rId7"/>
          </p:cNvPr>
          <p:cNvSpPr/>
          <p:nvPr userDrawn="1"/>
        </p:nvSpPr>
        <p:spPr>
          <a:xfrm>
            <a:off x="4576925" y="2928381"/>
            <a:ext cx="1629030" cy="276999"/>
          </a:xfrm>
          <a:prstGeom prst="rect">
            <a:avLst/>
          </a:prstGeom>
        </p:spPr>
        <p:txBody>
          <a:bodyPr wrap="square">
            <a:spAutoFit/>
          </a:bodyPr>
          <a:lstStyle/>
          <a:p>
            <a:pPr algn="ctr"/>
            <a:r>
              <a:rPr lang="en-US" sz="1200" dirty="0">
                <a:solidFill>
                  <a:srgbClr val="F3B329"/>
                </a:solidFill>
                <a:latin typeface="Brandon Text Medium" pitchFamily="34" charset="0"/>
                <a:ea typeface="Avenir Book" charset="0"/>
                <a:cs typeface="Avenir Book" charset="0"/>
              </a:rPr>
              <a:t>Driver Project</a:t>
            </a:r>
          </a:p>
        </p:txBody>
      </p:sp>
      <p:sp>
        <p:nvSpPr>
          <p:cNvPr id="22" name="Rectangle 21">
            <a:hlinkClick r:id="rId5"/>
          </p:cNvPr>
          <p:cNvSpPr/>
          <p:nvPr userDrawn="1"/>
        </p:nvSpPr>
        <p:spPr>
          <a:xfrm>
            <a:off x="3097297" y="2861893"/>
            <a:ext cx="1629030" cy="461665"/>
          </a:xfrm>
          <a:prstGeom prst="rect">
            <a:avLst/>
          </a:prstGeom>
        </p:spPr>
        <p:txBody>
          <a:bodyPr wrap="square">
            <a:spAutoFit/>
          </a:bodyPr>
          <a:lstStyle/>
          <a:p>
            <a:pPr algn="ctr"/>
            <a:r>
              <a:rPr lang="en-US" sz="1200" dirty="0">
                <a:solidFill>
                  <a:srgbClr val="F3B329"/>
                </a:solidFill>
                <a:latin typeface="Brandon Text Medium" pitchFamily="34" charset="0"/>
                <a:ea typeface="Avenir Book" charset="0"/>
                <a:cs typeface="Avenir Book" charset="0"/>
              </a:rPr>
              <a:t>Groups:</a:t>
            </a:r>
          </a:p>
          <a:p>
            <a:pPr algn="ctr"/>
            <a:r>
              <a:rPr lang="en-US" sz="1200" dirty="0">
                <a:solidFill>
                  <a:srgbClr val="F3B329"/>
                </a:solidFill>
                <a:latin typeface="Brandon Text Medium" pitchFamily="34" charset="0"/>
                <a:ea typeface="Avenir Book" charset="0"/>
                <a:cs typeface="Avenir Book" charset="0"/>
              </a:rPr>
              <a:t>Driver Project</a:t>
            </a:r>
          </a:p>
        </p:txBody>
      </p:sp>
      <p:pic>
        <p:nvPicPr>
          <p:cNvPr id="25" name="Image 2"/>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33746" y="4643622"/>
            <a:ext cx="482146" cy="322742"/>
          </a:xfrm>
          <a:prstGeom prst="rect">
            <a:avLst/>
          </a:prstGeom>
        </p:spPr>
      </p:pic>
      <p:sp>
        <p:nvSpPr>
          <p:cNvPr id="26" name="ZoneTexte 3"/>
          <p:cNvSpPr txBox="1"/>
          <p:nvPr userDrawn="1"/>
        </p:nvSpPr>
        <p:spPr>
          <a:xfrm>
            <a:off x="1467155" y="4582143"/>
            <a:ext cx="5128325" cy="461665"/>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800" noProof="0" dirty="0">
                <a:solidFill>
                  <a:schemeClr val="bg1"/>
                </a:solidFill>
              </a:rPr>
              <a:t>This project has received funding from the European Union’s Seventh Framework Programme for research, technological development and demonstration under grant agreement n° 607798. The information and views  set out in this presentation are those</a:t>
            </a:r>
            <a:r>
              <a:rPr lang="en-GB" sz="800" baseline="0" noProof="0" dirty="0">
                <a:solidFill>
                  <a:schemeClr val="bg1"/>
                </a:solidFill>
              </a:rPr>
              <a:t> of the author(s) and do not necessarily reflect  the official opinion of the European  Union</a:t>
            </a:r>
            <a:endParaRPr lang="en-GB" sz="800" noProof="0" dirty="0">
              <a:solidFill>
                <a:schemeClr val="bg1"/>
              </a:solidFill>
            </a:endParaRPr>
          </a:p>
        </p:txBody>
      </p:sp>
      <p:sp>
        <p:nvSpPr>
          <p:cNvPr id="23" name="Rectangle 22"/>
          <p:cNvSpPr/>
          <p:nvPr userDrawn="1"/>
        </p:nvSpPr>
        <p:spPr>
          <a:xfrm>
            <a:off x="1141529" y="3597374"/>
            <a:ext cx="5432835" cy="646331"/>
          </a:xfrm>
          <a:prstGeom prst="rect">
            <a:avLst/>
          </a:prstGeom>
        </p:spPr>
        <p:txBody>
          <a:bodyPr wrap="square">
            <a:spAutoFit/>
          </a:bodyPr>
          <a:lstStyle/>
          <a:p>
            <a:pPr algn="r"/>
            <a:r>
              <a:rPr lang="en-GB" sz="1200" b="1" kern="1200" noProof="0" dirty="0">
                <a:solidFill>
                  <a:schemeClr val="bg1"/>
                </a:solidFill>
                <a:latin typeface="Brandon Text Medium" pitchFamily="34" charset="0"/>
                <a:ea typeface="Avenir Book" charset="0"/>
                <a:cs typeface="Avenir Book" charset="0"/>
              </a:rPr>
              <a:t>More information about the project </a:t>
            </a:r>
            <a:r>
              <a:rPr lang="en-GB" sz="1200" b="1" noProof="0" dirty="0">
                <a:solidFill>
                  <a:schemeClr val="bg1"/>
                </a:solidFill>
                <a:latin typeface="Brandon Text Medium" pitchFamily="34" charset="0"/>
                <a:ea typeface="Avenir Book" charset="0"/>
                <a:cs typeface="Avenir Book" charset="0"/>
              </a:rPr>
              <a:t>-</a:t>
            </a:r>
            <a:r>
              <a:rPr lang="en-GB" sz="1200" noProof="0" dirty="0">
                <a:solidFill>
                  <a:schemeClr val="bg1"/>
                </a:solidFill>
                <a:latin typeface="Brandon Text Medium" pitchFamily="34" charset="0"/>
                <a:ea typeface="Avenir Book" charset="0"/>
                <a:cs typeface="Avenir Book" charset="0"/>
              </a:rPr>
              <a:t> </a:t>
            </a:r>
            <a:r>
              <a:rPr lang="en-GB" sz="1200" noProof="0" dirty="0">
                <a:solidFill>
                  <a:srgbClr val="F3B329"/>
                </a:solidFill>
                <a:latin typeface="Brandon Text Medium" pitchFamily="34" charset="0"/>
                <a:ea typeface="Avenir Book" charset="0"/>
                <a:cs typeface="Avenir Book" charset="0"/>
              </a:rPr>
              <a:t>cooordination@projectdriver.eu</a:t>
            </a:r>
          </a:p>
          <a:p>
            <a:pPr algn="r"/>
            <a:r>
              <a:rPr lang="en-GB" sz="1200" b="1" noProof="0" dirty="0">
                <a:solidFill>
                  <a:schemeClr val="bg1"/>
                </a:solidFill>
                <a:latin typeface="Brandon Text Medium" pitchFamily="34" charset="0"/>
                <a:ea typeface="Avenir Book" charset="0"/>
                <a:cs typeface="Avenir Book" charset="0"/>
              </a:rPr>
              <a:t>Interested in collaborating with us? - </a:t>
            </a:r>
            <a:r>
              <a:rPr lang="en-GB" sz="1200" noProof="0" dirty="0">
                <a:solidFill>
                  <a:srgbClr val="F3B329"/>
                </a:solidFill>
                <a:latin typeface="Brandon Text Medium" pitchFamily="34" charset="0"/>
                <a:ea typeface="Avenir Book" charset="0"/>
                <a:cs typeface="Avenir Book" charset="0"/>
              </a:rPr>
              <a:t>cooperation@projectdriver.eu</a:t>
            </a:r>
          </a:p>
          <a:p>
            <a:pPr algn="r"/>
            <a:r>
              <a:rPr lang="en-GB" sz="1200" b="1" noProof="0" dirty="0">
                <a:solidFill>
                  <a:schemeClr val="bg1"/>
                </a:solidFill>
                <a:latin typeface="Brandon Text Medium" pitchFamily="34" charset="0"/>
                <a:ea typeface="Avenir Book" charset="0"/>
                <a:cs typeface="Avenir Book" charset="0"/>
              </a:rPr>
              <a:t>Communication</a:t>
            </a:r>
            <a:r>
              <a:rPr lang="en-GB" sz="1200" b="1" baseline="0" noProof="0" dirty="0">
                <a:solidFill>
                  <a:schemeClr val="bg1"/>
                </a:solidFill>
                <a:latin typeface="Brandon Text Medium" pitchFamily="34" charset="0"/>
                <a:ea typeface="Avenir Book" charset="0"/>
                <a:cs typeface="Avenir Book" charset="0"/>
              </a:rPr>
              <a:t> and media contact </a:t>
            </a:r>
            <a:r>
              <a:rPr lang="en-GB" sz="1200" kern="1200" noProof="0" dirty="0">
                <a:solidFill>
                  <a:srgbClr val="F3B329"/>
                </a:solidFill>
                <a:latin typeface="Brandon Text Medium" pitchFamily="34" charset="0"/>
                <a:ea typeface="Avenir Book" charset="0"/>
                <a:cs typeface="Avenir Book" charset="0"/>
              </a:rPr>
              <a:t>communication@projectdriver.eu</a:t>
            </a:r>
            <a:endParaRPr lang="en-GB" sz="1200" noProof="0" dirty="0">
              <a:solidFill>
                <a:srgbClr val="F3B329"/>
              </a:solidFill>
              <a:latin typeface="Brandon Text Medium" pitchFamily="34" charset="0"/>
              <a:ea typeface="Avenir Book" charset="0"/>
              <a:cs typeface="Avenir Book" charset="0"/>
            </a:endParaRPr>
          </a:p>
        </p:txBody>
      </p:sp>
    </p:spTree>
    <p:extLst>
      <p:ext uri="{BB962C8B-B14F-4D97-AF65-F5344CB8AC3E}">
        <p14:creationId xmlns:p14="http://schemas.microsoft.com/office/powerpoint/2010/main" val="107502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44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noProof="0" dirty="0"/>
              <a:t>Click and change Title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noProof="0" dirty="0"/>
              <a:t>Click to change mask style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976275667"/>
      </p:ext>
    </p:extLst>
  </p:cSld>
  <p:clrMap bg1="lt1" tx1="dk1" bg2="lt2" tx2="dk2" accent1="accent1" accent2="accent2" accent3="accent3" accent4="accent4" accent5="accent5" accent6="accent6" hlink="hlink" folHlink="folHlink"/>
  <p:sldLayoutIdLst>
    <p:sldLayoutId id="2147483650" r:id="rId1"/>
    <p:sldLayoutId id="2147483688" r:id="rId2"/>
    <p:sldLayoutId id="2147483673" r:id="rId3"/>
    <p:sldLayoutId id="2147483672" r:id="rId4"/>
    <p:sldLayoutId id="2147483689" r:id="rId5"/>
  </p:sldLayoutIdLst>
  <p:hf hdr="0" dt="0"/>
  <p:txStyles>
    <p:titleStyle>
      <a:lvl1pPr algn="ctr" defTabSz="457200" rtl="0" eaLnBrk="1" latinLnBrk="0" hangingPunct="1">
        <a:spcBef>
          <a:spcPct val="0"/>
        </a:spcBef>
        <a:buNone/>
        <a:defRPr sz="4400" kern="1200" baseline="0">
          <a:solidFill>
            <a:schemeClr val="tx1"/>
          </a:solidFill>
          <a:latin typeface="Brandon Text Medium" pitchFamily="34" charset="0"/>
          <a:ea typeface="+mj-ea"/>
          <a:cs typeface="+mj-cs"/>
        </a:defRPr>
      </a:lvl1pPr>
    </p:titleStyle>
    <p:bodyStyle>
      <a:lvl1pPr marL="342900" indent="-342900" algn="l" defTabSz="457200" rtl="0" eaLnBrk="1" latinLnBrk="0" hangingPunct="1">
        <a:spcBef>
          <a:spcPct val="20000"/>
        </a:spcBef>
        <a:buClr>
          <a:srgbClr val="00497E"/>
        </a:buClr>
        <a:buFont typeface="Arial" panose="020B0604020202020204" pitchFamily="34" charset="0"/>
        <a:buChar char="•"/>
        <a:defRPr sz="1400" kern="1200" baseline="0">
          <a:solidFill>
            <a:schemeClr val="tx1"/>
          </a:solidFill>
          <a:latin typeface="Brandon Text Medium" pitchFamily="34" charset="0"/>
          <a:ea typeface="+mn-ea"/>
          <a:cs typeface="+mn-cs"/>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psychological</a:t>
            </a:r>
            <a:r>
              <a:rPr lang="da-DK" dirty="0"/>
              <a:t> </a:t>
            </a:r>
            <a:r>
              <a:rPr lang="da-DK" dirty="0" err="1"/>
              <a:t>first</a:t>
            </a:r>
            <a:r>
              <a:rPr lang="da-DK" dirty="0"/>
              <a:t> </a:t>
            </a:r>
            <a:r>
              <a:rPr lang="da-DK" dirty="0" err="1"/>
              <a:t>aid</a:t>
            </a:r>
            <a:r>
              <a:rPr lang="da-DK" dirty="0"/>
              <a:t> (pfa) </a:t>
            </a:r>
            <a:r>
              <a:rPr lang="da-DK" dirty="0" err="1"/>
              <a:t>training</a:t>
            </a:r>
            <a:endParaRPr lang="en-GB" dirty="0"/>
          </a:p>
        </p:txBody>
      </p:sp>
      <p:sp>
        <p:nvSpPr>
          <p:cNvPr id="3" name="Text Placeholder 2"/>
          <p:cNvSpPr>
            <a:spLocks noGrp="1"/>
          </p:cNvSpPr>
          <p:nvPr>
            <p:ph type="body" sz="quarter" idx="13"/>
          </p:nvPr>
        </p:nvSpPr>
        <p:spPr/>
        <p:txBody>
          <a:bodyPr/>
          <a:lstStyle/>
          <a:p>
            <a:r>
              <a:rPr lang="da-DK" b="1" dirty="0"/>
              <a:t>DRC – IFRC </a:t>
            </a:r>
            <a:r>
              <a:rPr lang="da-DK" b="1" dirty="0" err="1"/>
              <a:t>psychosocial</a:t>
            </a:r>
            <a:r>
              <a:rPr lang="da-DK" b="1" dirty="0"/>
              <a:t> centre</a:t>
            </a:r>
            <a:endParaRPr lang="pl-PL" b="1" dirty="0"/>
          </a:p>
        </p:txBody>
      </p:sp>
      <p:sp>
        <p:nvSpPr>
          <p:cNvPr id="4" name="Text Placeholder 3"/>
          <p:cNvSpPr>
            <a:spLocks noGrp="1"/>
          </p:cNvSpPr>
          <p:nvPr>
            <p:ph type="body" sz="quarter" idx="14"/>
          </p:nvPr>
        </p:nvSpPr>
        <p:spPr/>
        <p:txBody>
          <a:bodyPr/>
          <a:lstStyle/>
          <a:p>
            <a:r>
              <a:rPr lang="da-DK" dirty="0"/>
              <a:t>Martha Bird</a:t>
            </a:r>
            <a:endParaRPr lang="en-GB" dirty="0"/>
          </a:p>
        </p:txBody>
      </p:sp>
      <p:sp>
        <p:nvSpPr>
          <p:cNvPr id="5" name="Text Placeholder 4"/>
          <p:cNvSpPr>
            <a:spLocks noGrp="1"/>
          </p:cNvSpPr>
          <p:nvPr>
            <p:ph type="body" sz="quarter" idx="15"/>
          </p:nvPr>
        </p:nvSpPr>
        <p:spPr/>
        <p:txBody>
          <a:bodyPr/>
          <a:lstStyle/>
          <a:p>
            <a:r>
              <a:rPr lang="da-DK" dirty="0"/>
              <a:t>September </a:t>
            </a:r>
            <a:r>
              <a:rPr lang="pl-PL" dirty="0"/>
              <a:t>201</a:t>
            </a:r>
            <a:r>
              <a:rPr lang="de-DE" dirty="0"/>
              <a:t>9</a:t>
            </a:r>
            <a:r>
              <a:rPr lang="en-GB" dirty="0"/>
              <a:t>, </a:t>
            </a:r>
            <a:r>
              <a:rPr lang="en-GB" dirty="0" err="1"/>
              <a:t>Eisenerz</a:t>
            </a:r>
            <a:r>
              <a:rPr lang="en-GB" dirty="0"/>
              <a:t>, AUSTRIA</a:t>
            </a:r>
          </a:p>
          <a:p>
            <a:endParaRPr lang="en-GB" dirty="0"/>
          </a:p>
        </p:txBody>
      </p:sp>
      <p:sp>
        <p:nvSpPr>
          <p:cNvPr id="6" name="Text Placeholder 4"/>
          <p:cNvSpPr txBox="1">
            <a:spLocks/>
          </p:cNvSpPr>
          <p:nvPr/>
        </p:nvSpPr>
        <p:spPr>
          <a:xfrm>
            <a:off x="1134299" y="2619572"/>
            <a:ext cx="5728854" cy="350142"/>
          </a:xfrm>
          <a:prstGeom prst="rect">
            <a:avLst/>
          </a:prstGeom>
        </p:spPr>
        <p:txBody>
          <a:bodyPr vert="horz" lIns="91440" tIns="45720" rIns="91440" bIns="45720" rtlCol="0" anchor="t">
            <a:noAutofit/>
          </a:bodyPr>
          <a:lstStyle>
            <a:lvl1pPr marL="0" indent="0" algn="r" defTabSz="457200" rtl="0" eaLnBrk="1" latinLnBrk="0" hangingPunct="1">
              <a:spcBef>
                <a:spcPct val="20000"/>
              </a:spcBef>
              <a:buClr>
                <a:srgbClr val="00497E"/>
              </a:buClr>
              <a:buFont typeface="Arial" panose="020B0604020202020204" pitchFamily="34" charset="0"/>
              <a:buNone/>
              <a:defRPr sz="1200" kern="1200" baseline="0">
                <a:solidFill>
                  <a:schemeClr val="bg1"/>
                </a:solidFill>
                <a:latin typeface="Brandon Text Medium" pitchFamily="34" charset="0"/>
                <a:ea typeface="Brandon Text Medium" pitchFamily="34" charset="0"/>
                <a:cs typeface="Brandon Text Medium" pitchFamily="34" charset="0"/>
              </a:defRPr>
            </a:lvl1pPr>
            <a:lvl2pPr marL="742950" indent="-285750" algn="l" defTabSz="457200" rtl="0" eaLnBrk="1" latinLnBrk="0" hangingPunct="1">
              <a:spcBef>
                <a:spcPct val="20000"/>
              </a:spcBef>
              <a:buClr>
                <a:srgbClr val="00497E"/>
              </a:buClr>
              <a:buFont typeface="Arial" panose="020B0604020202020204" pitchFamily="34" charset="0"/>
              <a:buChar char="•"/>
              <a:defRPr sz="1400" kern="1200">
                <a:solidFill>
                  <a:schemeClr val="tx1"/>
                </a:solidFill>
                <a:latin typeface="Brandon Text Medium" pitchFamily="34" charset="0"/>
                <a:ea typeface="+mn-ea"/>
                <a:cs typeface="+mn-cs"/>
              </a:defRPr>
            </a:lvl2pPr>
            <a:lvl3pPr marL="1143000" indent="-228600" algn="l" defTabSz="457200" rtl="0" eaLnBrk="1" latinLnBrk="0" hangingPunct="1">
              <a:spcBef>
                <a:spcPct val="20000"/>
              </a:spcBef>
              <a:buClr>
                <a:srgbClr val="00497E"/>
              </a:buClr>
              <a:buFont typeface="Arial" panose="020B0604020202020204" pitchFamily="34" charset="0"/>
              <a:buChar char="•"/>
              <a:defRPr sz="1200" kern="1200">
                <a:solidFill>
                  <a:schemeClr val="tx1"/>
                </a:solidFill>
                <a:latin typeface="Brandon Text Medium" pitchFamily="34" charset="0"/>
                <a:ea typeface="+mn-ea"/>
                <a:cs typeface="+mn-cs"/>
              </a:defRPr>
            </a:lvl3pPr>
            <a:lvl4pPr marL="1600200" indent="-228600" algn="l" defTabSz="457200" rtl="0" eaLnBrk="1" latinLnBrk="0" hangingPunct="1">
              <a:spcBef>
                <a:spcPct val="20000"/>
              </a:spcBef>
              <a:buClr>
                <a:srgbClr val="00497E"/>
              </a:buClr>
              <a:buFont typeface="Arial" panose="020B0604020202020204" pitchFamily="34" charset="0"/>
              <a:buChar char="•"/>
              <a:defRPr sz="1100" kern="1200" baseline="0">
                <a:solidFill>
                  <a:schemeClr val="tx1"/>
                </a:solidFill>
                <a:latin typeface="Brandon Text Medium" pitchFamily="34" charset="0"/>
                <a:ea typeface="+mn-ea"/>
                <a:cs typeface="+mn-cs"/>
              </a:defRPr>
            </a:lvl4pPr>
            <a:lvl5pPr marL="2057400" indent="-228600" algn="l" defTabSz="457200" rtl="0" eaLnBrk="1" latinLnBrk="0" hangingPunct="1">
              <a:spcBef>
                <a:spcPct val="20000"/>
              </a:spcBef>
              <a:buClr>
                <a:srgbClr val="00497E"/>
              </a:buClr>
              <a:buFont typeface="Arial" panose="020B0604020202020204" pitchFamily="34" charset="0"/>
              <a:buChar char="•"/>
              <a:defRPr sz="1100" kern="1200">
                <a:solidFill>
                  <a:schemeClr val="tx1"/>
                </a:solidFill>
                <a:latin typeface="Brandon Text Medium"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Trial AUSTRIA</a:t>
            </a:r>
            <a:endParaRPr lang="en-GB" dirty="0"/>
          </a:p>
        </p:txBody>
      </p:sp>
    </p:spTree>
    <p:extLst>
      <p:ext uri="{BB962C8B-B14F-4D97-AF65-F5344CB8AC3E}">
        <p14:creationId xmlns:p14="http://schemas.microsoft.com/office/powerpoint/2010/main" val="1694900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dirty="0"/>
              <a:t>DRIVER+ Project</a:t>
            </a:r>
          </a:p>
        </p:txBody>
      </p:sp>
      <p:sp>
        <p:nvSpPr>
          <p:cNvPr id="3" name="Slide Number Placeholder 2"/>
          <p:cNvSpPr>
            <a:spLocks noGrp="1"/>
          </p:cNvSpPr>
          <p:nvPr>
            <p:ph type="sldNum" sz="quarter" idx="4"/>
          </p:nvPr>
        </p:nvSpPr>
        <p:spPr/>
        <p:txBody>
          <a:bodyPr/>
          <a:lstStyle/>
          <a:p>
            <a:fld id="{F3F4C4A7-A8A2-774E-9968-91CCA6FE0429}" type="slidenum">
              <a:rPr lang="fr-FR" smtClean="0"/>
              <a:pPr/>
              <a:t>2</a:t>
            </a:fld>
            <a:endParaRPr lang="fr-FR" dirty="0"/>
          </a:p>
        </p:txBody>
      </p:sp>
      <p:sp>
        <p:nvSpPr>
          <p:cNvPr id="4" name="Title 3"/>
          <p:cNvSpPr>
            <a:spLocks noGrp="1"/>
          </p:cNvSpPr>
          <p:nvPr>
            <p:ph type="title"/>
          </p:nvPr>
        </p:nvSpPr>
        <p:spPr/>
        <p:txBody>
          <a:bodyPr>
            <a:normAutofit/>
          </a:bodyPr>
          <a:lstStyle/>
          <a:p>
            <a:r>
              <a:rPr lang="da-DK" dirty="0" err="1"/>
              <a:t>psychological</a:t>
            </a:r>
            <a:r>
              <a:rPr lang="da-DK" dirty="0"/>
              <a:t> </a:t>
            </a:r>
            <a:r>
              <a:rPr lang="da-DK" dirty="0" err="1"/>
              <a:t>first</a:t>
            </a:r>
            <a:r>
              <a:rPr lang="da-DK" dirty="0"/>
              <a:t> </a:t>
            </a:r>
            <a:r>
              <a:rPr lang="da-DK" dirty="0" err="1"/>
              <a:t>aid</a:t>
            </a:r>
            <a:r>
              <a:rPr lang="da-DK" dirty="0"/>
              <a:t> (PFA) </a:t>
            </a:r>
            <a:r>
              <a:rPr lang="da-DK" dirty="0" err="1"/>
              <a:t>training</a:t>
            </a:r>
            <a:endParaRPr lang="en-GB" dirty="0"/>
          </a:p>
        </p:txBody>
      </p:sp>
      <p:sp>
        <p:nvSpPr>
          <p:cNvPr id="5" name="Text Placeholder 4"/>
          <p:cNvSpPr>
            <a:spLocks noGrp="1"/>
          </p:cNvSpPr>
          <p:nvPr>
            <p:ph type="body" sz="quarter" idx="13"/>
          </p:nvPr>
        </p:nvSpPr>
        <p:spPr/>
        <p:txBody>
          <a:bodyPr/>
          <a:lstStyle/>
          <a:p>
            <a:r>
              <a:rPr lang="da-DK" dirty="0"/>
              <a:t>DRC</a:t>
            </a:r>
            <a:endParaRPr lang="pl-PL" dirty="0"/>
          </a:p>
        </p:txBody>
      </p:sp>
      <p:sp>
        <p:nvSpPr>
          <p:cNvPr id="6" name="Text Placeholder 5"/>
          <p:cNvSpPr>
            <a:spLocks noGrp="1"/>
          </p:cNvSpPr>
          <p:nvPr>
            <p:ph type="body" sz="quarter" idx="14"/>
          </p:nvPr>
        </p:nvSpPr>
        <p:spPr/>
        <p:txBody>
          <a:bodyPr/>
          <a:lstStyle/>
          <a:p>
            <a:pPr marL="285750" indent="-285750">
              <a:spcAft>
                <a:spcPts val="1800"/>
              </a:spcAft>
              <a:buFont typeface="Arial" panose="020B0604020202020204" pitchFamily="34" charset="0"/>
              <a:buChar char="•"/>
            </a:pPr>
            <a:r>
              <a:rPr lang="en-GB" dirty="0"/>
              <a:t>PFA is about providing emotional and practical support to people in distress to help them manage and understand their stress reactions better and support their coping strategies in an overwhelming and chaotic situation</a:t>
            </a:r>
          </a:p>
          <a:p>
            <a:pPr marL="285750" indent="-285750">
              <a:spcAft>
                <a:spcPts val="1800"/>
              </a:spcAft>
              <a:buFont typeface="Arial" panose="020B0604020202020204" pitchFamily="34" charset="0"/>
              <a:buChar char="•"/>
            </a:pPr>
            <a:r>
              <a:rPr lang="en-GB" dirty="0"/>
              <a:t>Our solution prepares spontaneous volunteers responding to a crisis to enhance their awareness of psychological stress of those affected by the crisis</a:t>
            </a:r>
          </a:p>
          <a:p>
            <a:pPr marL="285750" indent="-285750">
              <a:spcAft>
                <a:spcPts val="1800"/>
              </a:spcAft>
              <a:buFont typeface="Arial" panose="020B0604020202020204" pitchFamily="34" charset="0"/>
              <a:buChar char="•"/>
            </a:pPr>
            <a:r>
              <a:rPr lang="en-GB" dirty="0"/>
              <a:t>It is particularly relevant to volunteers in a disaster like AUSTRIA trial because many of the volunteers (affiliated and spontaneous) are also personally affected by the disaster.</a:t>
            </a:r>
            <a:endParaRPr lang="da-DK" i="1" dirty="0">
              <a:solidFill>
                <a:schemeClr val="accent1"/>
              </a:solidFill>
            </a:endParaRPr>
          </a:p>
          <a:p>
            <a:pPr marL="285750" indent="-285750">
              <a:spcAft>
                <a:spcPts val="1800"/>
              </a:spcAft>
              <a:buFont typeface="Arial" panose="020B0604020202020204" pitchFamily="34" charset="0"/>
              <a:buChar char="•"/>
            </a:pPr>
            <a:endParaRPr lang="da-DK" i="1" dirty="0">
              <a:solidFill>
                <a:schemeClr val="accent1"/>
              </a:solidFill>
            </a:endParaRPr>
          </a:p>
          <a:p>
            <a:pPr>
              <a:spcAft>
                <a:spcPts val="1800"/>
              </a:spcAft>
            </a:pPr>
            <a:endParaRPr lang="pl-PL" i="1" dirty="0">
              <a:solidFill>
                <a:schemeClr val="accent1"/>
              </a:solidFill>
            </a:endParaRPr>
          </a:p>
          <a:p>
            <a:pPr>
              <a:spcAft>
                <a:spcPts val="1800"/>
              </a:spcAft>
            </a:pPr>
            <a:endParaRPr lang="pl-PL" i="1" dirty="0">
              <a:solidFill>
                <a:schemeClr val="accent1"/>
              </a:solidFill>
            </a:endParaRPr>
          </a:p>
        </p:txBody>
      </p:sp>
      <p:sp>
        <p:nvSpPr>
          <p:cNvPr id="7" name="TextBox 6">
            <a:extLst>
              <a:ext uri="{FF2B5EF4-FFF2-40B4-BE49-F238E27FC236}">
                <a16:creationId xmlns:a16="http://schemas.microsoft.com/office/drawing/2014/main" id="{8BE60D9A-7D24-4D5D-B0D4-8F2E6EFCC35B}"/>
              </a:ext>
            </a:extLst>
          </p:cNvPr>
          <p:cNvSpPr txBox="1"/>
          <p:nvPr/>
        </p:nvSpPr>
        <p:spPr>
          <a:xfrm>
            <a:off x="442913" y="864709"/>
            <a:ext cx="1154483" cy="553998"/>
          </a:xfrm>
          <a:prstGeom prst="rect">
            <a:avLst/>
          </a:prstGeom>
          <a:noFill/>
        </p:spPr>
        <p:txBody>
          <a:bodyPr wrap="none" rtlCol="0">
            <a:spAutoFit/>
          </a:bodyPr>
          <a:lstStyle/>
          <a:p>
            <a:r>
              <a:rPr lang="da-DK" sz="3000" b="1" dirty="0"/>
              <a:t>WHY?</a:t>
            </a:r>
          </a:p>
        </p:txBody>
      </p:sp>
    </p:spTree>
    <p:extLst>
      <p:ext uri="{BB962C8B-B14F-4D97-AF65-F5344CB8AC3E}">
        <p14:creationId xmlns:p14="http://schemas.microsoft.com/office/powerpoint/2010/main" val="2555059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dirty="0"/>
              <a:t>DRIVER+ Project</a:t>
            </a:r>
          </a:p>
        </p:txBody>
      </p:sp>
      <p:sp>
        <p:nvSpPr>
          <p:cNvPr id="3" name="Slide Number Placeholder 2"/>
          <p:cNvSpPr>
            <a:spLocks noGrp="1"/>
          </p:cNvSpPr>
          <p:nvPr>
            <p:ph type="sldNum" sz="quarter" idx="4"/>
          </p:nvPr>
        </p:nvSpPr>
        <p:spPr/>
        <p:txBody>
          <a:bodyPr/>
          <a:lstStyle/>
          <a:p>
            <a:fld id="{F3F4C4A7-A8A2-774E-9968-91CCA6FE0429}" type="slidenum">
              <a:rPr lang="fr-FR" smtClean="0"/>
              <a:pPr/>
              <a:t>3</a:t>
            </a:fld>
            <a:endParaRPr lang="fr-FR" dirty="0"/>
          </a:p>
        </p:txBody>
      </p:sp>
      <p:sp>
        <p:nvSpPr>
          <p:cNvPr id="4" name="Title 3"/>
          <p:cNvSpPr>
            <a:spLocks noGrp="1"/>
          </p:cNvSpPr>
          <p:nvPr>
            <p:ph type="title"/>
          </p:nvPr>
        </p:nvSpPr>
        <p:spPr/>
        <p:txBody>
          <a:bodyPr>
            <a:normAutofit/>
          </a:bodyPr>
          <a:lstStyle/>
          <a:p>
            <a:r>
              <a:rPr lang="da-DK" dirty="0" err="1"/>
              <a:t>psychological</a:t>
            </a:r>
            <a:r>
              <a:rPr lang="da-DK" dirty="0"/>
              <a:t> </a:t>
            </a:r>
            <a:r>
              <a:rPr lang="da-DK" dirty="0" err="1"/>
              <a:t>first</a:t>
            </a:r>
            <a:r>
              <a:rPr lang="da-DK" dirty="0"/>
              <a:t> </a:t>
            </a:r>
            <a:r>
              <a:rPr lang="da-DK" dirty="0" err="1"/>
              <a:t>aid</a:t>
            </a:r>
            <a:r>
              <a:rPr lang="da-DK" dirty="0"/>
              <a:t> (PFA) </a:t>
            </a:r>
            <a:r>
              <a:rPr lang="da-DK" dirty="0" err="1"/>
              <a:t>training</a:t>
            </a:r>
            <a:endParaRPr lang="en-GB" dirty="0"/>
          </a:p>
        </p:txBody>
      </p:sp>
      <p:sp>
        <p:nvSpPr>
          <p:cNvPr id="5" name="Text Placeholder 4"/>
          <p:cNvSpPr>
            <a:spLocks noGrp="1"/>
          </p:cNvSpPr>
          <p:nvPr>
            <p:ph type="body" sz="quarter" idx="13"/>
          </p:nvPr>
        </p:nvSpPr>
        <p:spPr/>
        <p:txBody>
          <a:bodyPr/>
          <a:lstStyle/>
          <a:p>
            <a:r>
              <a:rPr lang="da-DK" dirty="0"/>
              <a:t>DRC</a:t>
            </a:r>
            <a:endParaRPr lang="pl-PL" dirty="0"/>
          </a:p>
        </p:txBody>
      </p:sp>
      <p:sp>
        <p:nvSpPr>
          <p:cNvPr id="6" name="Text Placeholder 5"/>
          <p:cNvSpPr>
            <a:spLocks noGrp="1"/>
          </p:cNvSpPr>
          <p:nvPr>
            <p:ph type="body" sz="quarter" idx="14"/>
          </p:nvPr>
        </p:nvSpPr>
        <p:spPr>
          <a:xfrm>
            <a:off x="522103" y="1368030"/>
            <a:ext cx="3919722" cy="3337680"/>
          </a:xfrm>
        </p:spPr>
        <p:txBody>
          <a:bodyPr>
            <a:normAutofit lnSpcReduction="10000"/>
          </a:bodyPr>
          <a:lstStyle/>
          <a:p>
            <a:pPr marL="285750" indent="-285750">
              <a:buFont typeface="Wingdings" panose="05000000000000000000" pitchFamily="2" charset="2"/>
              <a:buChar char="Ø"/>
            </a:pPr>
            <a:r>
              <a:rPr lang="en-GB" dirty="0"/>
              <a:t>Staff and volunteers can recognize and support people with PFA during and after a crisis</a:t>
            </a:r>
          </a:p>
          <a:p>
            <a:pPr marL="285750" indent="-285750">
              <a:buFont typeface="Arial" panose="020B0604020202020204" pitchFamily="34" charset="0"/>
              <a:buChar char="•"/>
            </a:pPr>
            <a:endParaRPr lang="en-GB" dirty="0"/>
          </a:p>
          <a:p>
            <a:pPr marL="285750" indent="-285750">
              <a:buFont typeface="Wingdings" panose="05000000000000000000" pitchFamily="2" charset="2"/>
              <a:buChar char="Ø"/>
            </a:pPr>
            <a:r>
              <a:rPr lang="en-GB" dirty="0"/>
              <a:t>Increased self confidence in providing PFA to affected population</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Increased awareness on self-care strategies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Team leaders recognise stress reactions in team members </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Team leader apply PFA to staff and volunteers who may display stress reactions after responding to a crisis event</a:t>
            </a:r>
            <a:endParaRPr lang="da-DK" dirty="0"/>
          </a:p>
          <a:p>
            <a:pPr>
              <a:spcAft>
                <a:spcPts val="1800"/>
              </a:spcAft>
            </a:pPr>
            <a:endParaRPr lang="da-DK" i="1" dirty="0">
              <a:solidFill>
                <a:schemeClr val="accent1"/>
              </a:solidFill>
            </a:endParaRPr>
          </a:p>
          <a:p>
            <a:pPr>
              <a:spcAft>
                <a:spcPts val="1800"/>
              </a:spcAft>
            </a:pPr>
            <a:endParaRPr lang="pl-PL" i="1" dirty="0">
              <a:solidFill>
                <a:schemeClr val="accent1"/>
              </a:solidFill>
            </a:endParaRPr>
          </a:p>
          <a:p>
            <a:pPr>
              <a:spcAft>
                <a:spcPts val="1800"/>
              </a:spcAft>
            </a:pPr>
            <a:endParaRPr lang="pl-PL" i="1" dirty="0">
              <a:solidFill>
                <a:schemeClr val="accent1"/>
              </a:solidFill>
            </a:endParaRPr>
          </a:p>
        </p:txBody>
      </p:sp>
      <p:sp>
        <p:nvSpPr>
          <p:cNvPr id="7" name="TextBox 6">
            <a:extLst>
              <a:ext uri="{FF2B5EF4-FFF2-40B4-BE49-F238E27FC236}">
                <a16:creationId xmlns:a16="http://schemas.microsoft.com/office/drawing/2014/main" id="{8BE60D9A-7D24-4D5D-B0D4-8F2E6EFCC35B}"/>
              </a:ext>
            </a:extLst>
          </p:cNvPr>
          <p:cNvSpPr txBox="1"/>
          <p:nvPr/>
        </p:nvSpPr>
        <p:spPr>
          <a:xfrm>
            <a:off x="442913" y="864709"/>
            <a:ext cx="1347228" cy="553998"/>
          </a:xfrm>
          <a:prstGeom prst="rect">
            <a:avLst/>
          </a:prstGeom>
          <a:noFill/>
        </p:spPr>
        <p:txBody>
          <a:bodyPr wrap="none" rtlCol="0">
            <a:spAutoFit/>
          </a:bodyPr>
          <a:lstStyle/>
          <a:p>
            <a:r>
              <a:rPr lang="da-DK" sz="3000" b="1" dirty="0"/>
              <a:t>WHAT?</a:t>
            </a:r>
          </a:p>
        </p:txBody>
      </p:sp>
      <p:sp>
        <p:nvSpPr>
          <p:cNvPr id="8" name="Rectangle: Rounded Corners 7">
            <a:extLst>
              <a:ext uri="{FF2B5EF4-FFF2-40B4-BE49-F238E27FC236}">
                <a16:creationId xmlns:a16="http://schemas.microsoft.com/office/drawing/2014/main" id="{CEC8DC02-F590-485C-AB85-4E0A981EB280}"/>
              </a:ext>
            </a:extLst>
          </p:cNvPr>
          <p:cNvSpPr/>
          <p:nvPr/>
        </p:nvSpPr>
        <p:spPr>
          <a:xfrm>
            <a:off x="4488286" y="796880"/>
            <a:ext cx="2086378" cy="374292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b="1" dirty="0"/>
              <a:t>First responders</a:t>
            </a:r>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r>
              <a:rPr lang="en-GB" b="1" dirty="0"/>
              <a:t>1 day training</a:t>
            </a:r>
            <a:endParaRPr lang="da-DK" dirty="0"/>
          </a:p>
        </p:txBody>
      </p:sp>
      <p:sp>
        <p:nvSpPr>
          <p:cNvPr id="12" name="Rectangle: Rounded Corners 11">
            <a:extLst>
              <a:ext uri="{FF2B5EF4-FFF2-40B4-BE49-F238E27FC236}">
                <a16:creationId xmlns:a16="http://schemas.microsoft.com/office/drawing/2014/main" id="{935230EB-7C3E-4284-B4FA-495EC05D4370}"/>
              </a:ext>
            </a:extLst>
          </p:cNvPr>
          <p:cNvSpPr/>
          <p:nvPr/>
        </p:nvSpPr>
        <p:spPr>
          <a:xfrm>
            <a:off x="6733755" y="796881"/>
            <a:ext cx="2086378" cy="37429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GB" b="1" dirty="0"/>
              <a:t>Team leaders</a:t>
            </a:r>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endParaRPr lang="en-GB" b="1" dirty="0"/>
          </a:p>
          <a:p>
            <a:pPr algn="ctr"/>
            <a:r>
              <a:rPr lang="en-GB" b="1" dirty="0"/>
              <a:t>1 day training</a:t>
            </a:r>
            <a:endParaRPr lang="da-DK" dirty="0"/>
          </a:p>
        </p:txBody>
      </p:sp>
      <p:pic>
        <p:nvPicPr>
          <p:cNvPr id="19" name="Graphic 18" descr="Thumbs Up Sign">
            <a:extLst>
              <a:ext uri="{FF2B5EF4-FFF2-40B4-BE49-F238E27FC236}">
                <a16:creationId xmlns:a16="http://schemas.microsoft.com/office/drawing/2014/main" id="{80160E54-E22D-4B01-ACAC-E660012EB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7985" y="1336474"/>
            <a:ext cx="481752" cy="481752"/>
          </a:xfrm>
          <a:prstGeom prst="rect">
            <a:avLst/>
          </a:prstGeom>
        </p:spPr>
      </p:pic>
      <p:pic>
        <p:nvPicPr>
          <p:cNvPr id="22" name="Graphic 21" descr="Thumbs Up Sign">
            <a:extLst>
              <a:ext uri="{FF2B5EF4-FFF2-40B4-BE49-F238E27FC236}">
                <a16:creationId xmlns:a16="http://schemas.microsoft.com/office/drawing/2014/main" id="{5BE8BAC7-08FB-4E18-88EF-C6F7D0ED2C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7985" y="1927356"/>
            <a:ext cx="481752" cy="481752"/>
          </a:xfrm>
          <a:prstGeom prst="rect">
            <a:avLst/>
          </a:prstGeom>
        </p:spPr>
      </p:pic>
      <p:pic>
        <p:nvPicPr>
          <p:cNvPr id="23" name="Graphic 22" descr="Thumbs Up Sign">
            <a:extLst>
              <a:ext uri="{FF2B5EF4-FFF2-40B4-BE49-F238E27FC236}">
                <a16:creationId xmlns:a16="http://schemas.microsoft.com/office/drawing/2014/main" id="{21380F4D-39A7-4749-BC25-FC93AA9A8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7985" y="2523562"/>
            <a:ext cx="481752" cy="481752"/>
          </a:xfrm>
          <a:prstGeom prst="rect">
            <a:avLst/>
          </a:prstGeom>
        </p:spPr>
      </p:pic>
      <p:pic>
        <p:nvPicPr>
          <p:cNvPr id="24" name="Graphic 23" descr="Thumbs Up Sign">
            <a:extLst>
              <a:ext uri="{FF2B5EF4-FFF2-40B4-BE49-F238E27FC236}">
                <a16:creationId xmlns:a16="http://schemas.microsoft.com/office/drawing/2014/main" id="{C01210E6-9C08-43C3-A267-C6EFD0ACCD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068" y="1336474"/>
            <a:ext cx="481752" cy="481752"/>
          </a:xfrm>
          <a:prstGeom prst="rect">
            <a:avLst/>
          </a:prstGeom>
        </p:spPr>
      </p:pic>
      <p:pic>
        <p:nvPicPr>
          <p:cNvPr id="25" name="Graphic 24" descr="Thumbs Up Sign">
            <a:extLst>
              <a:ext uri="{FF2B5EF4-FFF2-40B4-BE49-F238E27FC236}">
                <a16:creationId xmlns:a16="http://schemas.microsoft.com/office/drawing/2014/main" id="{F4256A18-321F-4259-93AE-BA404839AB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068" y="2543298"/>
            <a:ext cx="481752" cy="481752"/>
          </a:xfrm>
          <a:prstGeom prst="rect">
            <a:avLst/>
          </a:prstGeom>
        </p:spPr>
      </p:pic>
      <p:pic>
        <p:nvPicPr>
          <p:cNvPr id="26" name="Graphic 25" descr="Thumbs Up Sign">
            <a:extLst>
              <a:ext uri="{FF2B5EF4-FFF2-40B4-BE49-F238E27FC236}">
                <a16:creationId xmlns:a16="http://schemas.microsoft.com/office/drawing/2014/main" id="{1861E35B-D282-4E7E-B406-DAA373F21F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8035" y="3036870"/>
            <a:ext cx="481752" cy="481752"/>
          </a:xfrm>
          <a:prstGeom prst="rect">
            <a:avLst/>
          </a:prstGeom>
        </p:spPr>
      </p:pic>
      <p:pic>
        <p:nvPicPr>
          <p:cNvPr id="27" name="Graphic 26" descr="Thumbs Up Sign">
            <a:extLst>
              <a:ext uri="{FF2B5EF4-FFF2-40B4-BE49-F238E27FC236}">
                <a16:creationId xmlns:a16="http://schemas.microsoft.com/office/drawing/2014/main" id="{E0471FE1-69B5-45E7-9E38-759C14185E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068" y="3530442"/>
            <a:ext cx="481752" cy="481752"/>
          </a:xfrm>
          <a:prstGeom prst="rect">
            <a:avLst/>
          </a:prstGeom>
        </p:spPr>
      </p:pic>
    </p:spTree>
    <p:extLst>
      <p:ext uri="{BB962C8B-B14F-4D97-AF65-F5344CB8AC3E}">
        <p14:creationId xmlns:p14="http://schemas.microsoft.com/office/powerpoint/2010/main" val="2733032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dirty="0"/>
              <a:t>DRIVER+ Project</a:t>
            </a:r>
          </a:p>
        </p:txBody>
      </p:sp>
      <p:sp>
        <p:nvSpPr>
          <p:cNvPr id="3" name="Slide Number Placeholder 2"/>
          <p:cNvSpPr>
            <a:spLocks noGrp="1"/>
          </p:cNvSpPr>
          <p:nvPr>
            <p:ph type="sldNum" sz="quarter" idx="4"/>
          </p:nvPr>
        </p:nvSpPr>
        <p:spPr/>
        <p:txBody>
          <a:bodyPr/>
          <a:lstStyle/>
          <a:p>
            <a:fld id="{F3F4C4A7-A8A2-774E-9968-91CCA6FE0429}" type="slidenum">
              <a:rPr lang="fr-FR" smtClean="0"/>
              <a:pPr/>
              <a:t>4</a:t>
            </a:fld>
            <a:endParaRPr lang="fr-FR" dirty="0"/>
          </a:p>
        </p:txBody>
      </p:sp>
      <p:sp>
        <p:nvSpPr>
          <p:cNvPr id="4" name="Title 3"/>
          <p:cNvSpPr>
            <a:spLocks noGrp="1"/>
          </p:cNvSpPr>
          <p:nvPr>
            <p:ph type="title"/>
          </p:nvPr>
        </p:nvSpPr>
        <p:spPr/>
        <p:txBody>
          <a:bodyPr>
            <a:normAutofit fontScale="90000"/>
          </a:bodyPr>
          <a:lstStyle/>
          <a:p>
            <a:r>
              <a:rPr lang="da-DK" dirty="0"/>
              <a:t>Scenario </a:t>
            </a:r>
            <a:r>
              <a:rPr lang="da-DK" dirty="0" err="1"/>
              <a:t>enabled</a:t>
            </a:r>
            <a:r>
              <a:rPr lang="da-DK" dirty="0"/>
              <a:t> </a:t>
            </a:r>
            <a:r>
              <a:rPr lang="da-DK" dirty="0" err="1"/>
              <a:t>psychological</a:t>
            </a:r>
            <a:r>
              <a:rPr lang="da-DK" dirty="0"/>
              <a:t> </a:t>
            </a:r>
            <a:r>
              <a:rPr lang="da-DK" dirty="0" err="1"/>
              <a:t>first</a:t>
            </a:r>
            <a:r>
              <a:rPr lang="da-DK" dirty="0"/>
              <a:t> </a:t>
            </a:r>
            <a:r>
              <a:rPr lang="da-DK" dirty="0" err="1"/>
              <a:t>aid</a:t>
            </a:r>
            <a:r>
              <a:rPr lang="da-DK" dirty="0"/>
              <a:t> (PFA) </a:t>
            </a:r>
            <a:r>
              <a:rPr lang="da-DK" dirty="0" err="1"/>
              <a:t>training</a:t>
            </a:r>
            <a:endParaRPr lang="en-GB" dirty="0"/>
          </a:p>
        </p:txBody>
      </p:sp>
      <p:sp>
        <p:nvSpPr>
          <p:cNvPr id="5" name="Text Placeholder 4"/>
          <p:cNvSpPr>
            <a:spLocks noGrp="1"/>
          </p:cNvSpPr>
          <p:nvPr>
            <p:ph type="body" sz="quarter" idx="13"/>
          </p:nvPr>
        </p:nvSpPr>
        <p:spPr/>
        <p:txBody>
          <a:bodyPr/>
          <a:lstStyle/>
          <a:p>
            <a:r>
              <a:rPr lang="da-DK" dirty="0"/>
              <a:t>DRC</a:t>
            </a:r>
            <a:endParaRPr lang="pl-PL" dirty="0"/>
          </a:p>
        </p:txBody>
      </p:sp>
      <p:sp>
        <p:nvSpPr>
          <p:cNvPr id="6" name="Text Placeholder 5"/>
          <p:cNvSpPr>
            <a:spLocks noGrp="1"/>
          </p:cNvSpPr>
          <p:nvPr>
            <p:ph type="body" sz="quarter" idx="14"/>
          </p:nvPr>
        </p:nvSpPr>
        <p:spPr/>
        <p:txBody>
          <a:bodyPr/>
          <a:lstStyle/>
          <a:p>
            <a:pPr>
              <a:spcAft>
                <a:spcPts val="1800"/>
              </a:spcAft>
            </a:pPr>
            <a:endParaRPr lang="da-DK" i="1" dirty="0">
              <a:solidFill>
                <a:schemeClr val="accent1"/>
              </a:solidFill>
            </a:endParaRPr>
          </a:p>
          <a:p>
            <a:pPr>
              <a:spcAft>
                <a:spcPts val="1800"/>
              </a:spcAft>
            </a:pPr>
            <a:endParaRPr lang="pl-PL" i="1" dirty="0">
              <a:solidFill>
                <a:schemeClr val="accent1"/>
              </a:solidFill>
            </a:endParaRPr>
          </a:p>
          <a:p>
            <a:pPr>
              <a:spcAft>
                <a:spcPts val="1800"/>
              </a:spcAft>
            </a:pPr>
            <a:endParaRPr lang="pl-PL" i="1" dirty="0">
              <a:solidFill>
                <a:schemeClr val="accent1"/>
              </a:solidFill>
            </a:endParaRPr>
          </a:p>
        </p:txBody>
      </p:sp>
      <p:sp>
        <p:nvSpPr>
          <p:cNvPr id="7" name="TextBox 6">
            <a:extLst>
              <a:ext uri="{FF2B5EF4-FFF2-40B4-BE49-F238E27FC236}">
                <a16:creationId xmlns:a16="http://schemas.microsoft.com/office/drawing/2014/main" id="{8BE60D9A-7D24-4D5D-B0D4-8F2E6EFCC35B}"/>
              </a:ext>
            </a:extLst>
          </p:cNvPr>
          <p:cNvSpPr txBox="1"/>
          <p:nvPr/>
        </p:nvSpPr>
        <p:spPr>
          <a:xfrm>
            <a:off x="442913" y="864709"/>
            <a:ext cx="1213794" cy="553998"/>
          </a:xfrm>
          <a:prstGeom prst="rect">
            <a:avLst/>
          </a:prstGeom>
          <a:noFill/>
        </p:spPr>
        <p:txBody>
          <a:bodyPr wrap="none" rtlCol="0">
            <a:spAutoFit/>
          </a:bodyPr>
          <a:lstStyle/>
          <a:p>
            <a:r>
              <a:rPr lang="da-DK" sz="3000" b="1" dirty="0"/>
              <a:t>WHO?</a:t>
            </a:r>
          </a:p>
        </p:txBody>
      </p:sp>
      <p:sp>
        <p:nvSpPr>
          <p:cNvPr id="8" name="TextBox 7">
            <a:extLst>
              <a:ext uri="{FF2B5EF4-FFF2-40B4-BE49-F238E27FC236}">
                <a16:creationId xmlns:a16="http://schemas.microsoft.com/office/drawing/2014/main" id="{65419A94-54C2-4E67-A892-0A9122F226BD}"/>
              </a:ext>
            </a:extLst>
          </p:cNvPr>
          <p:cNvSpPr txBox="1"/>
          <p:nvPr/>
        </p:nvSpPr>
        <p:spPr>
          <a:xfrm>
            <a:off x="622300" y="1418707"/>
            <a:ext cx="7632700" cy="1200329"/>
          </a:xfrm>
          <a:prstGeom prst="rect">
            <a:avLst/>
          </a:prstGeom>
          <a:noFill/>
        </p:spPr>
        <p:txBody>
          <a:bodyPr wrap="square" rtlCol="0">
            <a:spAutoFit/>
          </a:bodyPr>
          <a:lstStyle/>
          <a:p>
            <a:r>
              <a:rPr lang="da-DK" dirty="0" err="1"/>
              <a:t>Staff</a:t>
            </a:r>
            <a:r>
              <a:rPr lang="da-DK" dirty="0"/>
              <a:t>:</a:t>
            </a:r>
          </a:p>
          <a:p>
            <a:pPr marL="285750" indent="-285750">
              <a:buFont typeface="Wingdings" panose="05000000000000000000" pitchFamily="2" charset="2"/>
              <a:buChar char="Ø"/>
            </a:pPr>
            <a:r>
              <a:rPr lang="da-DK" dirty="0"/>
              <a:t>First </a:t>
            </a:r>
            <a:r>
              <a:rPr lang="da-DK" dirty="0" err="1"/>
              <a:t>responders</a:t>
            </a:r>
            <a:r>
              <a:rPr lang="da-DK" dirty="0"/>
              <a:t> – </a:t>
            </a:r>
            <a:r>
              <a:rPr lang="da-DK" dirty="0" err="1"/>
              <a:t>incl</a:t>
            </a:r>
            <a:r>
              <a:rPr lang="da-DK" dirty="0"/>
              <a:t>. </a:t>
            </a:r>
            <a:r>
              <a:rPr lang="da-DK" dirty="0" err="1"/>
              <a:t>Spontaneous</a:t>
            </a:r>
            <a:r>
              <a:rPr lang="da-DK" dirty="0"/>
              <a:t> </a:t>
            </a:r>
            <a:r>
              <a:rPr lang="da-DK" dirty="0" err="1"/>
              <a:t>volunteers</a:t>
            </a:r>
            <a:endParaRPr lang="da-DK" dirty="0"/>
          </a:p>
          <a:p>
            <a:pPr marL="285750" indent="-285750">
              <a:buFont typeface="Wingdings" panose="05000000000000000000" pitchFamily="2" charset="2"/>
              <a:buChar char="Ø"/>
            </a:pPr>
            <a:r>
              <a:rPr lang="da-DK" dirty="0"/>
              <a:t>Team </a:t>
            </a:r>
            <a:r>
              <a:rPr lang="da-DK" dirty="0" err="1"/>
              <a:t>leaders</a:t>
            </a:r>
            <a:r>
              <a:rPr lang="da-DK" dirty="0"/>
              <a:t> at </a:t>
            </a:r>
            <a:r>
              <a:rPr lang="da-DK" dirty="0" err="1"/>
              <a:t>field</a:t>
            </a:r>
            <a:r>
              <a:rPr lang="da-DK" dirty="0"/>
              <a:t> </a:t>
            </a:r>
            <a:r>
              <a:rPr lang="da-DK" dirty="0" err="1"/>
              <a:t>level</a:t>
            </a:r>
            <a:endParaRPr lang="da-DK" dirty="0"/>
          </a:p>
          <a:p>
            <a:endParaRPr lang="da-DK" dirty="0"/>
          </a:p>
        </p:txBody>
      </p:sp>
    </p:spTree>
    <p:extLst>
      <p:ext uri="{BB962C8B-B14F-4D97-AF65-F5344CB8AC3E}">
        <p14:creationId xmlns:p14="http://schemas.microsoft.com/office/powerpoint/2010/main" val="62986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dirty="0"/>
              <a:t>DRIVER+ Project</a:t>
            </a:r>
          </a:p>
        </p:txBody>
      </p:sp>
      <p:sp>
        <p:nvSpPr>
          <p:cNvPr id="3" name="Slide Number Placeholder 2"/>
          <p:cNvSpPr>
            <a:spLocks noGrp="1"/>
          </p:cNvSpPr>
          <p:nvPr>
            <p:ph type="sldNum" sz="quarter" idx="4"/>
          </p:nvPr>
        </p:nvSpPr>
        <p:spPr/>
        <p:txBody>
          <a:bodyPr/>
          <a:lstStyle/>
          <a:p>
            <a:fld id="{F3F4C4A7-A8A2-774E-9968-91CCA6FE0429}" type="slidenum">
              <a:rPr lang="fr-FR" smtClean="0"/>
              <a:pPr/>
              <a:t>5</a:t>
            </a:fld>
            <a:endParaRPr lang="fr-FR" dirty="0"/>
          </a:p>
        </p:txBody>
      </p:sp>
      <p:sp>
        <p:nvSpPr>
          <p:cNvPr id="11" name="Title 3">
            <a:extLst>
              <a:ext uri="{FF2B5EF4-FFF2-40B4-BE49-F238E27FC236}">
                <a16:creationId xmlns:a16="http://schemas.microsoft.com/office/drawing/2014/main" id="{5FD4CB2E-3E1C-480D-BC71-8524DD62FE40}"/>
              </a:ext>
            </a:extLst>
          </p:cNvPr>
          <p:cNvSpPr>
            <a:spLocks noGrp="1"/>
          </p:cNvSpPr>
          <p:nvPr>
            <p:ph type="title"/>
          </p:nvPr>
        </p:nvSpPr>
        <p:spPr>
          <a:xfrm>
            <a:off x="443039" y="135467"/>
            <a:ext cx="8207775" cy="587142"/>
          </a:xfrm>
        </p:spPr>
        <p:txBody>
          <a:bodyPr>
            <a:normAutofit fontScale="90000"/>
          </a:bodyPr>
          <a:lstStyle/>
          <a:p>
            <a:r>
              <a:rPr lang="da-DK" dirty="0"/>
              <a:t>Scenario </a:t>
            </a:r>
            <a:r>
              <a:rPr lang="da-DK" dirty="0" err="1"/>
              <a:t>enabled</a:t>
            </a:r>
            <a:r>
              <a:rPr lang="da-DK" dirty="0"/>
              <a:t> </a:t>
            </a:r>
            <a:r>
              <a:rPr lang="da-DK" dirty="0" err="1"/>
              <a:t>psychological</a:t>
            </a:r>
            <a:r>
              <a:rPr lang="da-DK" dirty="0"/>
              <a:t> </a:t>
            </a:r>
            <a:r>
              <a:rPr lang="da-DK" dirty="0" err="1"/>
              <a:t>first</a:t>
            </a:r>
            <a:r>
              <a:rPr lang="da-DK" dirty="0"/>
              <a:t> </a:t>
            </a:r>
            <a:r>
              <a:rPr lang="da-DK" dirty="0" err="1"/>
              <a:t>aid</a:t>
            </a:r>
            <a:r>
              <a:rPr lang="da-DK" dirty="0"/>
              <a:t> (PFA) </a:t>
            </a:r>
            <a:r>
              <a:rPr lang="da-DK" dirty="0" err="1"/>
              <a:t>training</a:t>
            </a:r>
            <a:endParaRPr lang="en-GB" dirty="0"/>
          </a:p>
        </p:txBody>
      </p:sp>
      <p:sp>
        <p:nvSpPr>
          <p:cNvPr id="12" name="Text Placeholder 4">
            <a:extLst>
              <a:ext uri="{FF2B5EF4-FFF2-40B4-BE49-F238E27FC236}">
                <a16:creationId xmlns:a16="http://schemas.microsoft.com/office/drawing/2014/main" id="{CBFFBE15-FFBB-4AFA-B591-B3A78E865C64}"/>
              </a:ext>
            </a:extLst>
          </p:cNvPr>
          <p:cNvSpPr>
            <a:spLocks noGrp="1"/>
          </p:cNvSpPr>
          <p:nvPr>
            <p:ph type="body" sz="quarter" idx="13"/>
          </p:nvPr>
        </p:nvSpPr>
        <p:spPr>
          <a:xfrm>
            <a:off x="443039" y="676138"/>
            <a:ext cx="8207775" cy="471764"/>
          </a:xfrm>
        </p:spPr>
        <p:txBody>
          <a:bodyPr/>
          <a:lstStyle/>
          <a:p>
            <a:r>
              <a:rPr lang="da-DK" dirty="0"/>
              <a:t>DRC - </a:t>
            </a:r>
            <a:r>
              <a:rPr lang="da-DK" dirty="0" err="1"/>
              <a:t>Concept</a:t>
            </a:r>
            <a:endParaRPr lang="pl-PL" dirty="0"/>
          </a:p>
        </p:txBody>
      </p:sp>
      <p:graphicFrame>
        <p:nvGraphicFramePr>
          <p:cNvPr id="7" name="Diagram 6">
            <a:extLst>
              <a:ext uri="{FF2B5EF4-FFF2-40B4-BE49-F238E27FC236}">
                <a16:creationId xmlns:a16="http://schemas.microsoft.com/office/drawing/2014/main" id="{B167B3DC-928B-4A12-8593-7144D1171B19}"/>
              </a:ext>
            </a:extLst>
          </p:cNvPr>
          <p:cNvGraphicFramePr/>
          <p:nvPr>
            <p:extLst>
              <p:ext uri="{D42A27DB-BD31-4B8C-83A1-F6EECF244321}">
                <p14:modId xmlns:p14="http://schemas.microsoft.com/office/powerpoint/2010/main" val="4052119312"/>
              </p:ext>
            </p:extLst>
          </p:nvPr>
        </p:nvGraphicFramePr>
        <p:xfrm>
          <a:off x="1706451" y="1017431"/>
          <a:ext cx="5364050" cy="3528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650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dirty="0"/>
              <a:t>DRIVER+ Project</a:t>
            </a:r>
          </a:p>
        </p:txBody>
      </p:sp>
      <p:sp>
        <p:nvSpPr>
          <p:cNvPr id="3" name="Slide Number Placeholder 2"/>
          <p:cNvSpPr>
            <a:spLocks noGrp="1"/>
          </p:cNvSpPr>
          <p:nvPr>
            <p:ph type="sldNum" sz="quarter" idx="4"/>
          </p:nvPr>
        </p:nvSpPr>
        <p:spPr/>
        <p:txBody>
          <a:bodyPr/>
          <a:lstStyle/>
          <a:p>
            <a:fld id="{F3F4C4A7-A8A2-774E-9968-91CCA6FE0429}" type="slidenum">
              <a:rPr lang="fr-FR" smtClean="0"/>
              <a:pPr/>
              <a:t>6</a:t>
            </a:fld>
            <a:endParaRPr lang="fr-FR" dirty="0"/>
          </a:p>
        </p:txBody>
      </p:sp>
      <p:sp>
        <p:nvSpPr>
          <p:cNvPr id="11" name="Title 3">
            <a:extLst>
              <a:ext uri="{FF2B5EF4-FFF2-40B4-BE49-F238E27FC236}">
                <a16:creationId xmlns:a16="http://schemas.microsoft.com/office/drawing/2014/main" id="{C63F5774-82CE-48AB-B4C2-64DBCA7E80E6}"/>
              </a:ext>
            </a:extLst>
          </p:cNvPr>
          <p:cNvSpPr>
            <a:spLocks noGrp="1"/>
          </p:cNvSpPr>
          <p:nvPr>
            <p:ph type="title"/>
          </p:nvPr>
        </p:nvSpPr>
        <p:spPr>
          <a:xfrm>
            <a:off x="443039" y="135467"/>
            <a:ext cx="8207775" cy="587142"/>
          </a:xfrm>
        </p:spPr>
        <p:txBody>
          <a:bodyPr>
            <a:normAutofit fontScale="90000"/>
          </a:bodyPr>
          <a:lstStyle/>
          <a:p>
            <a:r>
              <a:rPr lang="da-DK" dirty="0"/>
              <a:t>Scenario </a:t>
            </a:r>
            <a:r>
              <a:rPr lang="da-DK" dirty="0" err="1"/>
              <a:t>enabled</a:t>
            </a:r>
            <a:r>
              <a:rPr lang="da-DK" dirty="0"/>
              <a:t> </a:t>
            </a:r>
            <a:r>
              <a:rPr lang="da-DK" dirty="0" err="1"/>
              <a:t>psychological</a:t>
            </a:r>
            <a:r>
              <a:rPr lang="da-DK" dirty="0"/>
              <a:t> </a:t>
            </a:r>
            <a:r>
              <a:rPr lang="da-DK" dirty="0" err="1"/>
              <a:t>first</a:t>
            </a:r>
            <a:r>
              <a:rPr lang="da-DK" dirty="0"/>
              <a:t> </a:t>
            </a:r>
            <a:r>
              <a:rPr lang="da-DK" dirty="0" err="1"/>
              <a:t>aid</a:t>
            </a:r>
            <a:r>
              <a:rPr lang="da-DK" dirty="0"/>
              <a:t> (PFA) </a:t>
            </a:r>
            <a:r>
              <a:rPr lang="da-DK" dirty="0" err="1"/>
              <a:t>training</a:t>
            </a:r>
            <a:endParaRPr lang="en-GB" dirty="0"/>
          </a:p>
        </p:txBody>
      </p:sp>
      <p:sp>
        <p:nvSpPr>
          <p:cNvPr id="12" name="Text Placeholder 4">
            <a:extLst>
              <a:ext uri="{FF2B5EF4-FFF2-40B4-BE49-F238E27FC236}">
                <a16:creationId xmlns:a16="http://schemas.microsoft.com/office/drawing/2014/main" id="{BC2D6E26-0A68-43BF-A22C-76D8DAA24EFB}"/>
              </a:ext>
            </a:extLst>
          </p:cNvPr>
          <p:cNvSpPr>
            <a:spLocks noGrp="1"/>
          </p:cNvSpPr>
          <p:nvPr>
            <p:ph type="body" sz="quarter" idx="13"/>
          </p:nvPr>
        </p:nvSpPr>
        <p:spPr>
          <a:xfrm>
            <a:off x="443039" y="676138"/>
            <a:ext cx="8207775" cy="471764"/>
          </a:xfrm>
        </p:spPr>
        <p:txBody>
          <a:bodyPr/>
          <a:lstStyle/>
          <a:p>
            <a:r>
              <a:rPr lang="da-DK" dirty="0"/>
              <a:t>DRC</a:t>
            </a:r>
            <a:endParaRPr lang="pl-PL" dirty="0"/>
          </a:p>
        </p:txBody>
      </p:sp>
      <p:pic>
        <p:nvPicPr>
          <p:cNvPr id="6" name="Picture 5">
            <a:extLst>
              <a:ext uri="{FF2B5EF4-FFF2-40B4-BE49-F238E27FC236}">
                <a16:creationId xmlns:a16="http://schemas.microsoft.com/office/drawing/2014/main" id="{FF693FB8-0725-4BCA-B125-0393DCC5053F}"/>
              </a:ext>
            </a:extLst>
          </p:cNvPr>
          <p:cNvPicPr>
            <a:picLocks noChangeAspect="1"/>
          </p:cNvPicPr>
          <p:nvPr/>
        </p:nvPicPr>
        <p:blipFill>
          <a:blip r:embed="rId2"/>
          <a:stretch>
            <a:fillRect/>
          </a:stretch>
        </p:blipFill>
        <p:spPr>
          <a:xfrm>
            <a:off x="1551904" y="912020"/>
            <a:ext cx="5525037" cy="3453148"/>
          </a:xfrm>
          <a:prstGeom prst="rect">
            <a:avLst/>
          </a:prstGeom>
        </p:spPr>
      </p:pic>
    </p:spTree>
    <p:extLst>
      <p:ext uri="{BB962C8B-B14F-4D97-AF65-F5344CB8AC3E}">
        <p14:creationId xmlns:p14="http://schemas.microsoft.com/office/powerpoint/2010/main" val="104851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fr-FR" dirty="0"/>
              <a:t>DRIVER+ Project</a:t>
            </a:r>
          </a:p>
        </p:txBody>
      </p:sp>
      <p:sp>
        <p:nvSpPr>
          <p:cNvPr id="3" name="Slide Number Placeholder 2"/>
          <p:cNvSpPr>
            <a:spLocks noGrp="1"/>
          </p:cNvSpPr>
          <p:nvPr>
            <p:ph type="sldNum" sz="quarter" idx="4"/>
          </p:nvPr>
        </p:nvSpPr>
        <p:spPr/>
        <p:txBody>
          <a:bodyPr/>
          <a:lstStyle/>
          <a:p>
            <a:fld id="{F3F4C4A7-A8A2-774E-9968-91CCA6FE0429}" type="slidenum">
              <a:rPr lang="fr-FR" smtClean="0"/>
              <a:pPr/>
              <a:t>7</a:t>
            </a:fld>
            <a:endParaRPr lang="fr-FR" dirty="0"/>
          </a:p>
        </p:txBody>
      </p:sp>
      <p:sp>
        <p:nvSpPr>
          <p:cNvPr id="11" name="Title 3">
            <a:extLst>
              <a:ext uri="{FF2B5EF4-FFF2-40B4-BE49-F238E27FC236}">
                <a16:creationId xmlns:a16="http://schemas.microsoft.com/office/drawing/2014/main" id="{C63F5774-82CE-48AB-B4C2-64DBCA7E80E6}"/>
              </a:ext>
            </a:extLst>
          </p:cNvPr>
          <p:cNvSpPr>
            <a:spLocks noGrp="1"/>
          </p:cNvSpPr>
          <p:nvPr>
            <p:ph type="title"/>
          </p:nvPr>
        </p:nvSpPr>
        <p:spPr>
          <a:xfrm>
            <a:off x="443039" y="135467"/>
            <a:ext cx="8207775" cy="587142"/>
          </a:xfrm>
        </p:spPr>
        <p:txBody>
          <a:bodyPr>
            <a:normAutofit fontScale="90000"/>
          </a:bodyPr>
          <a:lstStyle/>
          <a:p>
            <a:r>
              <a:rPr lang="da-DK" dirty="0"/>
              <a:t>Scenario </a:t>
            </a:r>
            <a:r>
              <a:rPr lang="da-DK" dirty="0" err="1"/>
              <a:t>enabled</a:t>
            </a:r>
            <a:r>
              <a:rPr lang="da-DK" dirty="0"/>
              <a:t> </a:t>
            </a:r>
            <a:r>
              <a:rPr lang="da-DK" dirty="0" err="1"/>
              <a:t>psychological</a:t>
            </a:r>
            <a:r>
              <a:rPr lang="da-DK" dirty="0"/>
              <a:t> </a:t>
            </a:r>
            <a:r>
              <a:rPr lang="da-DK" dirty="0" err="1"/>
              <a:t>first</a:t>
            </a:r>
            <a:r>
              <a:rPr lang="da-DK" dirty="0"/>
              <a:t> </a:t>
            </a:r>
            <a:r>
              <a:rPr lang="da-DK" dirty="0" err="1"/>
              <a:t>aid</a:t>
            </a:r>
            <a:r>
              <a:rPr lang="da-DK" dirty="0"/>
              <a:t> (PFA) </a:t>
            </a:r>
            <a:r>
              <a:rPr lang="da-DK" dirty="0" err="1"/>
              <a:t>training</a:t>
            </a:r>
            <a:endParaRPr lang="en-GB" dirty="0"/>
          </a:p>
        </p:txBody>
      </p:sp>
      <p:sp>
        <p:nvSpPr>
          <p:cNvPr id="12" name="Text Placeholder 4">
            <a:extLst>
              <a:ext uri="{FF2B5EF4-FFF2-40B4-BE49-F238E27FC236}">
                <a16:creationId xmlns:a16="http://schemas.microsoft.com/office/drawing/2014/main" id="{BC2D6E26-0A68-43BF-A22C-76D8DAA24EFB}"/>
              </a:ext>
            </a:extLst>
          </p:cNvPr>
          <p:cNvSpPr>
            <a:spLocks noGrp="1"/>
          </p:cNvSpPr>
          <p:nvPr>
            <p:ph type="body" sz="quarter" idx="13"/>
          </p:nvPr>
        </p:nvSpPr>
        <p:spPr>
          <a:xfrm>
            <a:off x="443039" y="676138"/>
            <a:ext cx="8207775" cy="471764"/>
          </a:xfrm>
        </p:spPr>
        <p:txBody>
          <a:bodyPr/>
          <a:lstStyle/>
          <a:p>
            <a:r>
              <a:rPr lang="da-DK" dirty="0"/>
              <a:t>DRC</a:t>
            </a:r>
            <a:endParaRPr lang="pl-PL" dirty="0"/>
          </a:p>
        </p:txBody>
      </p:sp>
      <p:pic>
        <p:nvPicPr>
          <p:cNvPr id="5" name="Picture 4">
            <a:extLst>
              <a:ext uri="{FF2B5EF4-FFF2-40B4-BE49-F238E27FC236}">
                <a16:creationId xmlns:a16="http://schemas.microsoft.com/office/drawing/2014/main" id="{09B02931-F17B-4C4B-AC6F-280F89E02FA7}"/>
              </a:ext>
            </a:extLst>
          </p:cNvPr>
          <p:cNvPicPr>
            <a:picLocks noChangeAspect="1"/>
          </p:cNvPicPr>
          <p:nvPr/>
        </p:nvPicPr>
        <p:blipFill>
          <a:blip r:embed="rId3"/>
          <a:stretch>
            <a:fillRect/>
          </a:stretch>
        </p:blipFill>
        <p:spPr>
          <a:xfrm>
            <a:off x="1738648" y="913963"/>
            <a:ext cx="6020873" cy="3763045"/>
          </a:xfrm>
          <a:prstGeom prst="rect">
            <a:avLst/>
          </a:prstGeom>
        </p:spPr>
      </p:pic>
    </p:spTree>
    <p:extLst>
      <p:ext uri="{BB962C8B-B14F-4D97-AF65-F5344CB8AC3E}">
        <p14:creationId xmlns:p14="http://schemas.microsoft.com/office/powerpoint/2010/main" val="148424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753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2866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59E96BE1366749B5994691468FA9F5" ma:contentTypeVersion="8" ma:contentTypeDescription="Create a new document." ma:contentTypeScope="" ma:versionID="f7a806806aebfd8c21bec12b9875f222">
  <xsd:schema xmlns:xsd="http://www.w3.org/2001/XMLSchema" xmlns:xs="http://www.w3.org/2001/XMLSchema" xmlns:p="http://schemas.microsoft.com/office/2006/metadata/properties" xmlns:ns2="bb180c85-76f3-48e0-b328-7ffec8745cdb" xmlns:ns3="9107859c-f784-45d5-9a48-227635d9abf6" targetNamespace="http://schemas.microsoft.com/office/2006/metadata/properties" ma:root="true" ma:fieldsID="c0db833c74566299911f1282264b146c" ns2:_="" ns3:_="">
    <xsd:import namespace="bb180c85-76f3-48e0-b328-7ffec8745cdb"/>
    <xsd:import namespace="9107859c-f784-45d5-9a48-227635d9ab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80c85-76f3-48e0-b328-7ffec8745cd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07859c-f784-45d5-9a48-227635d9abf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2F5C85-808A-47B3-A588-ECE96E22EA18}">
  <ds:schemaRefs>
    <ds:schemaRef ds:uri="http://schemas.microsoft.com/sharepoint/v3/contenttype/forms"/>
  </ds:schemaRefs>
</ds:datastoreItem>
</file>

<file path=customXml/itemProps2.xml><?xml version="1.0" encoding="utf-8"?>
<ds:datastoreItem xmlns:ds="http://schemas.openxmlformats.org/officeDocument/2006/customXml" ds:itemID="{96D90905-3C0E-4292-9EAE-E07F70BD51C7}">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9107859c-f784-45d5-9a48-227635d9abf6"/>
    <ds:schemaRef ds:uri="bb180c85-76f3-48e0-b328-7ffec8745cdb"/>
    <ds:schemaRef ds:uri="http://www.w3.org/XML/1998/namespace"/>
    <ds:schemaRef ds:uri="http://purl.org/dc/dcmitype/"/>
  </ds:schemaRefs>
</ds:datastoreItem>
</file>

<file path=customXml/itemProps3.xml><?xml version="1.0" encoding="utf-8"?>
<ds:datastoreItem xmlns:ds="http://schemas.openxmlformats.org/officeDocument/2006/customXml" ds:itemID="{F664EE9F-CFC6-44CD-B90E-B6A3CC90B8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80c85-76f3-48e0-b328-7ffec8745cdb"/>
    <ds:schemaRef ds:uri="9107859c-f784-45d5-9a48-227635d9a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249</TotalTime>
  <Words>1068</Words>
  <Application>Microsoft Office PowerPoint</Application>
  <PresentationFormat>On-screen Show (16:9)</PresentationFormat>
  <Paragraphs>106</Paragraphs>
  <Slides>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Avenir Book</vt:lpstr>
      <vt:lpstr>Brandon Text Medium</vt:lpstr>
      <vt:lpstr>Calibri</vt:lpstr>
      <vt:lpstr>Wingdings</vt:lpstr>
      <vt:lpstr>Thème Office</vt:lpstr>
      <vt:lpstr>psychological first aid (pfa) training</vt:lpstr>
      <vt:lpstr>psychological first aid (PFA) training</vt:lpstr>
      <vt:lpstr>psychological first aid (PFA) training</vt:lpstr>
      <vt:lpstr>Scenario enabled psychological first aid (PFA) training</vt:lpstr>
      <vt:lpstr>Scenario enabled psychological first aid (PFA) training</vt:lpstr>
      <vt:lpstr>Scenario enabled psychological first aid (PFA) training</vt:lpstr>
      <vt:lpstr>Scenario enabled psychological first aid (PFA) training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Rikka</dc:creator>
  <cp:lastModifiedBy>Martha Bird</cp:lastModifiedBy>
  <cp:revision>496</cp:revision>
  <cp:lastPrinted>2017-09-05T06:36:20Z</cp:lastPrinted>
  <dcterms:created xsi:type="dcterms:W3CDTF">2015-10-12T13:00:17Z</dcterms:created>
  <dcterms:modified xsi:type="dcterms:W3CDTF">2019-07-05T15:04:34Z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0x0101002559E96BE1366749B5994691468FA9F5</vt:lpwstr>
  </property>
</Properties>
</file>